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558" y="-84"/>
      </p:cViewPr>
      <p:guideLst>
        <p:guide orient="horz" pos="24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FD27D-4C9B-4295-B828-439C3CC6794F}" type="datetimeFigureOut">
              <a:rPr lang="en-US" smtClean="0"/>
              <a:pPr/>
              <a:t>9/9/2013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07BFC-3A96-40CB-A0D1-A00FB3F9408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1.5 – Adding Integers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89678" y="257587"/>
            <a:ext cx="1953276" cy="553108"/>
            <a:chOff x="989678" y="257587"/>
            <a:chExt cx="1953276" cy="553108"/>
          </a:xfrm>
        </p:grpSpPr>
        <p:sp>
          <p:nvSpPr>
            <p:cNvPr id="2" name="Freeform 1"/>
            <p:cNvSpPr/>
            <p:nvPr/>
          </p:nvSpPr>
          <p:spPr>
            <a:xfrm>
              <a:off x="989678" y="579067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0"/>
                  </a:lnTo>
                  <a:lnTo>
                    <a:pt x="108308" y="1170"/>
                  </a:lnTo>
                  <a:lnTo>
                    <a:pt x="5254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48369" y="284269"/>
              <a:ext cx="22035" cy="526426"/>
            </a:xfrm>
            <a:custGeom>
              <a:avLst/>
              <a:gdLst/>
              <a:ahLst/>
              <a:cxnLst/>
              <a:rect l="0" t="0" r="0" b="0"/>
              <a:pathLst>
                <a:path w="22035" h="526426">
                  <a:moveTo>
                    <a:pt x="15092" y="0"/>
                  </a:moveTo>
                  <a:lnTo>
                    <a:pt x="3639" y="52050"/>
                  </a:lnTo>
                  <a:lnTo>
                    <a:pt x="0" y="98870"/>
                  </a:lnTo>
                  <a:lnTo>
                    <a:pt x="3211" y="144328"/>
                  </a:lnTo>
                  <a:lnTo>
                    <a:pt x="4162" y="196012"/>
                  </a:lnTo>
                  <a:lnTo>
                    <a:pt x="10073" y="255398"/>
                  </a:lnTo>
                  <a:lnTo>
                    <a:pt x="13605" y="314839"/>
                  </a:lnTo>
                  <a:lnTo>
                    <a:pt x="22034" y="375836"/>
                  </a:lnTo>
                  <a:lnTo>
                    <a:pt x="21792" y="434851"/>
                  </a:lnTo>
                  <a:lnTo>
                    <a:pt x="16415" y="496898"/>
                  </a:lnTo>
                  <a:lnTo>
                    <a:pt x="15092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21811" y="317775"/>
              <a:ext cx="385947" cy="478000"/>
            </a:xfrm>
            <a:custGeom>
              <a:avLst/>
              <a:gdLst/>
              <a:ahLst/>
              <a:cxnLst/>
              <a:rect l="0" t="0" r="0" b="0"/>
              <a:pathLst>
                <a:path w="385947" h="478000">
                  <a:moveTo>
                    <a:pt x="262790" y="8608"/>
                  </a:moveTo>
                  <a:lnTo>
                    <a:pt x="213238" y="23262"/>
                  </a:lnTo>
                  <a:lnTo>
                    <a:pt x="154792" y="20488"/>
                  </a:lnTo>
                  <a:lnTo>
                    <a:pt x="95363" y="10909"/>
                  </a:lnTo>
                  <a:lnTo>
                    <a:pt x="36237" y="0"/>
                  </a:lnTo>
                  <a:lnTo>
                    <a:pt x="15481" y="5172"/>
                  </a:lnTo>
                  <a:lnTo>
                    <a:pt x="6670" y="9827"/>
                  </a:lnTo>
                  <a:lnTo>
                    <a:pt x="1966" y="16440"/>
                  </a:lnTo>
                  <a:lnTo>
                    <a:pt x="0" y="24358"/>
                  </a:lnTo>
                  <a:lnTo>
                    <a:pt x="5250" y="67871"/>
                  </a:lnTo>
                  <a:lnTo>
                    <a:pt x="17552" y="120357"/>
                  </a:lnTo>
                  <a:lnTo>
                    <a:pt x="34728" y="182118"/>
                  </a:lnTo>
                  <a:lnTo>
                    <a:pt x="39389" y="188622"/>
                  </a:lnTo>
                  <a:lnTo>
                    <a:pt x="44836" y="190618"/>
                  </a:lnTo>
                  <a:lnTo>
                    <a:pt x="58297" y="186598"/>
                  </a:lnTo>
                  <a:lnTo>
                    <a:pt x="86775" y="173520"/>
                  </a:lnTo>
                  <a:lnTo>
                    <a:pt x="125499" y="169775"/>
                  </a:lnTo>
                  <a:lnTo>
                    <a:pt x="187274" y="178397"/>
                  </a:lnTo>
                  <a:lnTo>
                    <a:pt x="227546" y="191107"/>
                  </a:lnTo>
                  <a:lnTo>
                    <a:pt x="283365" y="224320"/>
                  </a:lnTo>
                  <a:lnTo>
                    <a:pt x="339740" y="282800"/>
                  </a:lnTo>
                  <a:lnTo>
                    <a:pt x="366698" y="315238"/>
                  </a:lnTo>
                  <a:lnTo>
                    <a:pt x="381965" y="353965"/>
                  </a:lnTo>
                  <a:lnTo>
                    <a:pt x="385946" y="381249"/>
                  </a:lnTo>
                  <a:lnTo>
                    <a:pt x="381477" y="405853"/>
                  </a:lnTo>
                  <a:lnTo>
                    <a:pt x="365807" y="436316"/>
                  </a:lnTo>
                  <a:lnTo>
                    <a:pt x="350689" y="452554"/>
                  </a:lnTo>
                  <a:lnTo>
                    <a:pt x="328372" y="467570"/>
                  </a:lnTo>
                  <a:lnTo>
                    <a:pt x="283911" y="477999"/>
                  </a:lnTo>
                  <a:lnTo>
                    <a:pt x="244871" y="475500"/>
                  </a:lnTo>
                  <a:lnTo>
                    <a:pt x="210147" y="461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63626" y="50536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9065"/>
                  </a:lnTo>
                  <a:lnTo>
                    <a:pt x="40241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79482" y="257587"/>
              <a:ext cx="363472" cy="416237"/>
            </a:xfrm>
            <a:custGeom>
              <a:avLst/>
              <a:gdLst/>
              <a:ahLst/>
              <a:cxnLst/>
              <a:rect l="0" t="0" r="0" b="0"/>
              <a:pathLst>
                <a:path w="363472" h="416237">
                  <a:moveTo>
                    <a:pt x="0" y="68796"/>
                  </a:moveTo>
                  <a:lnTo>
                    <a:pt x="34897" y="39488"/>
                  </a:lnTo>
                  <a:lnTo>
                    <a:pt x="95047" y="13152"/>
                  </a:lnTo>
                  <a:lnTo>
                    <a:pt x="145333" y="5942"/>
                  </a:lnTo>
                  <a:lnTo>
                    <a:pt x="185261" y="0"/>
                  </a:lnTo>
                  <a:lnTo>
                    <a:pt x="208680" y="2345"/>
                  </a:lnTo>
                  <a:lnTo>
                    <a:pt x="252310" y="21788"/>
                  </a:lnTo>
                  <a:lnTo>
                    <a:pt x="273575" y="34645"/>
                  </a:lnTo>
                  <a:lnTo>
                    <a:pt x="280649" y="43689"/>
                  </a:lnTo>
                  <a:lnTo>
                    <a:pt x="288509" y="66216"/>
                  </a:lnTo>
                  <a:lnTo>
                    <a:pt x="287345" y="99617"/>
                  </a:lnTo>
                  <a:lnTo>
                    <a:pt x="279397" y="117979"/>
                  </a:lnTo>
                  <a:lnTo>
                    <a:pt x="274002" y="126151"/>
                  </a:lnTo>
                  <a:lnTo>
                    <a:pt x="258649" y="138351"/>
                  </a:lnTo>
                  <a:lnTo>
                    <a:pt x="247146" y="145333"/>
                  </a:lnTo>
                  <a:lnTo>
                    <a:pt x="248992" y="145557"/>
                  </a:lnTo>
                  <a:lnTo>
                    <a:pt x="253732" y="144536"/>
                  </a:lnTo>
                  <a:lnTo>
                    <a:pt x="268357" y="149642"/>
                  </a:lnTo>
                  <a:lnTo>
                    <a:pt x="315362" y="179701"/>
                  </a:lnTo>
                  <a:lnTo>
                    <a:pt x="338066" y="207332"/>
                  </a:lnTo>
                  <a:lnTo>
                    <a:pt x="348343" y="227464"/>
                  </a:lnTo>
                  <a:lnTo>
                    <a:pt x="359820" y="290916"/>
                  </a:lnTo>
                  <a:lnTo>
                    <a:pt x="363471" y="318425"/>
                  </a:lnTo>
                  <a:lnTo>
                    <a:pt x="361194" y="346248"/>
                  </a:lnTo>
                  <a:lnTo>
                    <a:pt x="350044" y="367973"/>
                  </a:lnTo>
                  <a:lnTo>
                    <a:pt x="342157" y="377042"/>
                  </a:lnTo>
                  <a:lnTo>
                    <a:pt x="320915" y="390238"/>
                  </a:lnTo>
                  <a:lnTo>
                    <a:pt x="257973" y="408241"/>
                  </a:lnTo>
                  <a:lnTo>
                    <a:pt x="198489" y="413867"/>
                  </a:lnTo>
                  <a:lnTo>
                    <a:pt x="141999" y="415534"/>
                  </a:lnTo>
                  <a:lnTo>
                    <a:pt x="84228" y="416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138114" y="147398"/>
            <a:ext cx="2422135" cy="1168665"/>
            <a:chOff x="6138114" y="147398"/>
            <a:chExt cx="2422135" cy="1168665"/>
          </a:xfrm>
        </p:grpSpPr>
        <p:sp>
          <p:nvSpPr>
            <p:cNvPr id="8" name="Freeform 7"/>
            <p:cNvSpPr/>
            <p:nvPr/>
          </p:nvSpPr>
          <p:spPr>
            <a:xfrm>
              <a:off x="6138114" y="167727"/>
              <a:ext cx="294798" cy="387039"/>
            </a:xfrm>
            <a:custGeom>
              <a:avLst/>
              <a:gdLst/>
              <a:ahLst/>
              <a:cxnLst/>
              <a:rect l="0" t="0" r="0" b="0"/>
              <a:pathLst>
                <a:path w="294798" h="387039">
                  <a:moveTo>
                    <a:pt x="0" y="127070"/>
                  </a:moveTo>
                  <a:lnTo>
                    <a:pt x="3120" y="84379"/>
                  </a:lnTo>
                  <a:lnTo>
                    <a:pt x="9575" y="64813"/>
                  </a:lnTo>
                  <a:lnTo>
                    <a:pt x="46156" y="18664"/>
                  </a:lnTo>
                  <a:lnTo>
                    <a:pt x="59898" y="4411"/>
                  </a:lnTo>
                  <a:lnTo>
                    <a:pt x="68008" y="844"/>
                  </a:lnTo>
                  <a:lnTo>
                    <a:pt x="86377" y="0"/>
                  </a:lnTo>
                  <a:lnTo>
                    <a:pt x="135172" y="10160"/>
                  </a:lnTo>
                  <a:lnTo>
                    <a:pt x="174842" y="28219"/>
                  </a:lnTo>
                  <a:lnTo>
                    <a:pt x="208173" y="56447"/>
                  </a:lnTo>
                  <a:lnTo>
                    <a:pt x="254505" y="119027"/>
                  </a:lnTo>
                  <a:lnTo>
                    <a:pt x="272714" y="165386"/>
                  </a:lnTo>
                  <a:lnTo>
                    <a:pt x="283965" y="213292"/>
                  </a:lnTo>
                  <a:lnTo>
                    <a:pt x="291588" y="264532"/>
                  </a:lnTo>
                  <a:lnTo>
                    <a:pt x="291031" y="298129"/>
                  </a:lnTo>
                  <a:lnTo>
                    <a:pt x="277564" y="341011"/>
                  </a:lnTo>
                  <a:lnTo>
                    <a:pt x="265302" y="360975"/>
                  </a:lnTo>
                  <a:lnTo>
                    <a:pt x="248933" y="374528"/>
                  </a:lnTo>
                  <a:lnTo>
                    <a:pt x="228790" y="383281"/>
                  </a:lnTo>
                  <a:lnTo>
                    <a:pt x="192312" y="387038"/>
                  </a:lnTo>
                  <a:lnTo>
                    <a:pt x="137239" y="375355"/>
                  </a:lnTo>
                  <a:lnTo>
                    <a:pt x="110983" y="359864"/>
                  </a:lnTo>
                  <a:lnTo>
                    <a:pt x="106744" y="352456"/>
                  </a:lnTo>
                  <a:lnTo>
                    <a:pt x="105153" y="334866"/>
                  </a:lnTo>
                  <a:lnTo>
                    <a:pt x="108707" y="326432"/>
                  </a:lnTo>
                  <a:lnTo>
                    <a:pt x="122013" y="310822"/>
                  </a:lnTo>
                  <a:lnTo>
                    <a:pt x="149236" y="294469"/>
                  </a:lnTo>
                  <a:lnTo>
                    <a:pt x="175511" y="292327"/>
                  </a:lnTo>
                  <a:lnTo>
                    <a:pt x="234450" y="300484"/>
                  </a:lnTo>
                  <a:lnTo>
                    <a:pt x="294797" y="316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676561" y="380756"/>
              <a:ext cx="156435" cy="114084"/>
            </a:xfrm>
            <a:custGeom>
              <a:avLst/>
              <a:gdLst/>
              <a:ahLst/>
              <a:cxnLst/>
              <a:rect l="0" t="0" r="0" b="0"/>
              <a:pathLst>
                <a:path w="156435" h="114084">
                  <a:moveTo>
                    <a:pt x="30092" y="82497"/>
                  </a:moveTo>
                  <a:lnTo>
                    <a:pt x="24502" y="104854"/>
                  </a:lnTo>
                  <a:lnTo>
                    <a:pt x="20517" y="109100"/>
                  </a:lnTo>
                  <a:lnTo>
                    <a:pt x="15519" y="109591"/>
                  </a:lnTo>
                  <a:lnTo>
                    <a:pt x="9848" y="107579"/>
                  </a:lnTo>
                  <a:lnTo>
                    <a:pt x="6068" y="101558"/>
                  </a:lnTo>
                  <a:lnTo>
                    <a:pt x="0" y="58273"/>
                  </a:lnTo>
                  <a:lnTo>
                    <a:pt x="1510" y="33127"/>
                  </a:lnTo>
                  <a:lnTo>
                    <a:pt x="9979" y="10252"/>
                  </a:lnTo>
                  <a:lnTo>
                    <a:pt x="17853" y="3918"/>
                  </a:lnTo>
                  <a:lnTo>
                    <a:pt x="39080" y="0"/>
                  </a:lnTo>
                  <a:lnTo>
                    <a:pt x="60992" y="5278"/>
                  </a:lnTo>
                  <a:lnTo>
                    <a:pt x="89940" y="21403"/>
                  </a:lnTo>
                  <a:lnTo>
                    <a:pt x="142201" y="68581"/>
                  </a:lnTo>
                  <a:lnTo>
                    <a:pt x="150109" y="85671"/>
                  </a:lnTo>
                  <a:lnTo>
                    <a:pt x="156434" y="114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871148" y="335437"/>
              <a:ext cx="109247" cy="180460"/>
            </a:xfrm>
            <a:custGeom>
              <a:avLst/>
              <a:gdLst/>
              <a:ahLst/>
              <a:cxnLst/>
              <a:rect l="0" t="0" r="0" b="0"/>
              <a:pathLst>
                <a:path w="109247" h="180460">
                  <a:moveTo>
                    <a:pt x="3961" y="85702"/>
                  </a:moveTo>
                  <a:lnTo>
                    <a:pt x="66219" y="66574"/>
                  </a:lnTo>
                  <a:lnTo>
                    <a:pt x="82713" y="55364"/>
                  </a:lnTo>
                  <a:lnTo>
                    <a:pt x="88048" y="46760"/>
                  </a:lnTo>
                  <a:lnTo>
                    <a:pt x="93974" y="24721"/>
                  </a:lnTo>
                  <a:lnTo>
                    <a:pt x="92046" y="15802"/>
                  </a:lnTo>
                  <a:lnTo>
                    <a:pt x="87251" y="8687"/>
                  </a:lnTo>
                  <a:lnTo>
                    <a:pt x="80544" y="2773"/>
                  </a:lnTo>
                  <a:lnTo>
                    <a:pt x="72564" y="0"/>
                  </a:lnTo>
                  <a:lnTo>
                    <a:pt x="54338" y="39"/>
                  </a:lnTo>
                  <a:lnTo>
                    <a:pt x="37659" y="10195"/>
                  </a:lnTo>
                  <a:lnTo>
                    <a:pt x="23617" y="27577"/>
                  </a:lnTo>
                  <a:lnTo>
                    <a:pt x="1191" y="84749"/>
                  </a:lnTo>
                  <a:lnTo>
                    <a:pt x="0" y="106336"/>
                  </a:lnTo>
                  <a:lnTo>
                    <a:pt x="4540" y="127628"/>
                  </a:lnTo>
                  <a:lnTo>
                    <a:pt x="14357" y="148790"/>
                  </a:lnTo>
                  <a:lnTo>
                    <a:pt x="29638" y="163654"/>
                  </a:lnTo>
                  <a:lnTo>
                    <a:pt x="49298" y="172990"/>
                  </a:lnTo>
                  <a:lnTo>
                    <a:pt x="109246" y="180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011979" y="351685"/>
              <a:ext cx="175880" cy="353725"/>
            </a:xfrm>
            <a:custGeom>
              <a:avLst/>
              <a:gdLst/>
              <a:ahLst/>
              <a:cxnLst/>
              <a:rect l="0" t="0" r="0" b="0"/>
              <a:pathLst>
                <a:path w="175880" h="353725">
                  <a:moveTo>
                    <a:pt x="157928" y="79983"/>
                  </a:moveTo>
                  <a:lnTo>
                    <a:pt x="138799" y="27278"/>
                  </a:lnTo>
                  <a:lnTo>
                    <a:pt x="127589" y="11325"/>
                  </a:lnTo>
                  <a:lnTo>
                    <a:pt x="108569" y="2675"/>
                  </a:lnTo>
                  <a:lnTo>
                    <a:pt x="85688" y="0"/>
                  </a:lnTo>
                  <a:lnTo>
                    <a:pt x="63820" y="2711"/>
                  </a:lnTo>
                  <a:lnTo>
                    <a:pt x="45522" y="14054"/>
                  </a:lnTo>
                  <a:lnTo>
                    <a:pt x="30760" y="30794"/>
                  </a:lnTo>
                  <a:lnTo>
                    <a:pt x="20300" y="49932"/>
                  </a:lnTo>
                  <a:lnTo>
                    <a:pt x="17991" y="70137"/>
                  </a:lnTo>
                  <a:lnTo>
                    <a:pt x="22034" y="90815"/>
                  </a:lnTo>
                  <a:lnTo>
                    <a:pt x="31630" y="111703"/>
                  </a:lnTo>
                  <a:lnTo>
                    <a:pt x="46813" y="126446"/>
                  </a:lnTo>
                  <a:lnTo>
                    <a:pt x="55775" y="132015"/>
                  </a:lnTo>
                  <a:lnTo>
                    <a:pt x="75092" y="135084"/>
                  </a:lnTo>
                  <a:lnTo>
                    <a:pt x="85156" y="134264"/>
                  </a:lnTo>
                  <a:lnTo>
                    <a:pt x="102578" y="127115"/>
                  </a:lnTo>
                  <a:lnTo>
                    <a:pt x="110500" y="121933"/>
                  </a:lnTo>
                  <a:lnTo>
                    <a:pt x="122421" y="106816"/>
                  </a:lnTo>
                  <a:lnTo>
                    <a:pt x="127237" y="97872"/>
                  </a:lnTo>
                  <a:lnTo>
                    <a:pt x="130448" y="96588"/>
                  </a:lnTo>
                  <a:lnTo>
                    <a:pt x="132588" y="100412"/>
                  </a:lnTo>
                  <a:lnTo>
                    <a:pt x="147947" y="154552"/>
                  </a:lnTo>
                  <a:lnTo>
                    <a:pt x="168504" y="216930"/>
                  </a:lnTo>
                  <a:lnTo>
                    <a:pt x="175879" y="251581"/>
                  </a:lnTo>
                  <a:lnTo>
                    <a:pt x="175265" y="276742"/>
                  </a:lnTo>
                  <a:lnTo>
                    <a:pt x="167192" y="299622"/>
                  </a:lnTo>
                  <a:lnTo>
                    <a:pt x="152687" y="315251"/>
                  </a:lnTo>
                  <a:lnTo>
                    <a:pt x="114779" y="334816"/>
                  </a:lnTo>
                  <a:lnTo>
                    <a:pt x="63920" y="348776"/>
                  </a:lnTo>
                  <a:lnTo>
                    <a:pt x="14360" y="352746"/>
                  </a:lnTo>
                  <a:lnTo>
                    <a:pt x="0" y="353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193666" y="328574"/>
              <a:ext cx="155226" cy="140060"/>
            </a:xfrm>
            <a:custGeom>
              <a:avLst/>
              <a:gdLst/>
              <a:ahLst/>
              <a:cxnLst/>
              <a:rect l="0" t="0" r="0" b="0"/>
              <a:pathLst>
                <a:path w="155226" h="140060">
                  <a:moveTo>
                    <a:pt x="123640" y="71508"/>
                  </a:moveTo>
                  <a:lnTo>
                    <a:pt x="108985" y="27546"/>
                  </a:lnTo>
                  <a:lnTo>
                    <a:pt x="96069" y="10635"/>
                  </a:lnTo>
                  <a:lnTo>
                    <a:pt x="87712" y="2850"/>
                  </a:lnTo>
                  <a:lnTo>
                    <a:pt x="79800" y="0"/>
                  </a:lnTo>
                  <a:lnTo>
                    <a:pt x="72187" y="440"/>
                  </a:lnTo>
                  <a:lnTo>
                    <a:pt x="57488" y="7167"/>
                  </a:lnTo>
                  <a:lnTo>
                    <a:pt x="21933" y="37184"/>
                  </a:lnTo>
                  <a:lnTo>
                    <a:pt x="6416" y="63288"/>
                  </a:lnTo>
                  <a:lnTo>
                    <a:pt x="0" y="98838"/>
                  </a:lnTo>
                  <a:lnTo>
                    <a:pt x="4738" y="119140"/>
                  </a:lnTo>
                  <a:lnTo>
                    <a:pt x="9277" y="127829"/>
                  </a:lnTo>
                  <a:lnTo>
                    <a:pt x="16982" y="133622"/>
                  </a:lnTo>
                  <a:lnTo>
                    <a:pt x="38022" y="140059"/>
                  </a:lnTo>
                  <a:lnTo>
                    <a:pt x="46674" y="138266"/>
                  </a:lnTo>
                  <a:lnTo>
                    <a:pt x="53611" y="133561"/>
                  </a:lnTo>
                  <a:lnTo>
                    <a:pt x="64440" y="118974"/>
                  </a:lnTo>
                  <a:lnTo>
                    <a:pt x="84633" y="70827"/>
                  </a:lnTo>
                  <a:lnTo>
                    <a:pt x="88277" y="67544"/>
                  </a:lnTo>
                  <a:lnTo>
                    <a:pt x="91876" y="68866"/>
                  </a:lnTo>
                  <a:lnTo>
                    <a:pt x="131265" y="119639"/>
                  </a:lnTo>
                  <a:lnTo>
                    <a:pt x="136912" y="123483"/>
                  </a:lnTo>
                  <a:lnTo>
                    <a:pt x="141846" y="124875"/>
                  </a:lnTo>
                  <a:lnTo>
                    <a:pt x="155225" y="1241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381940" y="147398"/>
              <a:ext cx="19595" cy="284271"/>
            </a:xfrm>
            <a:custGeom>
              <a:avLst/>
              <a:gdLst/>
              <a:ahLst/>
              <a:cxnLst/>
              <a:rect l="0" t="0" r="0" b="0"/>
              <a:pathLst>
                <a:path w="19595" h="284271">
                  <a:moveTo>
                    <a:pt x="9065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11591" y="178431"/>
                  </a:lnTo>
                  <a:lnTo>
                    <a:pt x="18013" y="240617"/>
                  </a:lnTo>
                  <a:lnTo>
                    <a:pt x="1959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85720" y="242155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72168" y="0"/>
                  </a:lnTo>
                  <a:lnTo>
                    <a:pt x="124323" y="0"/>
                  </a:lnTo>
                  <a:lnTo>
                    <a:pt x="6134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559461" y="30532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538404" y="20004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601575" y="242155"/>
              <a:ext cx="105286" cy="202392"/>
            </a:xfrm>
            <a:custGeom>
              <a:avLst/>
              <a:gdLst/>
              <a:ahLst/>
              <a:cxnLst/>
              <a:rect l="0" t="0" r="0" b="0"/>
              <a:pathLst>
                <a:path w="105286" h="202392">
                  <a:moveTo>
                    <a:pt x="0" y="31585"/>
                  </a:moveTo>
                  <a:lnTo>
                    <a:pt x="25194" y="85460"/>
                  </a:lnTo>
                  <a:lnTo>
                    <a:pt x="50050" y="147507"/>
                  </a:lnTo>
                  <a:lnTo>
                    <a:pt x="75712" y="200056"/>
                  </a:lnTo>
                  <a:lnTo>
                    <a:pt x="78551" y="202391"/>
                  </a:lnTo>
                  <a:lnTo>
                    <a:pt x="80444" y="199268"/>
                  </a:lnTo>
                  <a:lnTo>
                    <a:pt x="90965" y="146864"/>
                  </a:lnTo>
                  <a:lnTo>
                    <a:pt x="97127" y="88975"/>
                  </a:lnTo>
                  <a:lnTo>
                    <a:pt x="104211" y="2731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759503" y="260409"/>
              <a:ext cx="126387" cy="181788"/>
            </a:xfrm>
            <a:custGeom>
              <a:avLst/>
              <a:gdLst/>
              <a:ahLst/>
              <a:cxnLst/>
              <a:rect l="0" t="0" r="0" b="0"/>
              <a:pathLst>
                <a:path w="126387" h="181788">
                  <a:moveTo>
                    <a:pt x="0" y="76502"/>
                  </a:moveTo>
                  <a:lnTo>
                    <a:pt x="58616" y="70913"/>
                  </a:lnTo>
                  <a:lnTo>
                    <a:pt x="103215" y="57374"/>
                  </a:lnTo>
                  <a:lnTo>
                    <a:pt x="120352" y="46164"/>
                  </a:lnTo>
                  <a:lnTo>
                    <a:pt x="124688" y="38729"/>
                  </a:lnTo>
                  <a:lnTo>
                    <a:pt x="126386" y="21110"/>
                  </a:lnTo>
                  <a:lnTo>
                    <a:pt x="122862" y="13838"/>
                  </a:lnTo>
                  <a:lnTo>
                    <a:pt x="109587" y="2638"/>
                  </a:lnTo>
                  <a:lnTo>
                    <a:pt x="88870" y="0"/>
                  </a:lnTo>
                  <a:lnTo>
                    <a:pt x="65234" y="3897"/>
                  </a:lnTo>
                  <a:lnTo>
                    <a:pt x="43030" y="13428"/>
                  </a:lnTo>
                  <a:lnTo>
                    <a:pt x="27703" y="28582"/>
                  </a:lnTo>
                  <a:lnTo>
                    <a:pt x="8331" y="66907"/>
                  </a:lnTo>
                  <a:lnTo>
                    <a:pt x="2468" y="103425"/>
                  </a:lnTo>
                  <a:lnTo>
                    <a:pt x="7336" y="123953"/>
                  </a:lnTo>
                  <a:lnTo>
                    <a:pt x="29525" y="156195"/>
                  </a:lnTo>
                  <a:lnTo>
                    <a:pt x="55151" y="172385"/>
                  </a:lnTo>
                  <a:lnTo>
                    <a:pt x="94756" y="181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917781" y="233822"/>
              <a:ext cx="125992" cy="173241"/>
            </a:xfrm>
            <a:custGeom>
              <a:avLst/>
              <a:gdLst/>
              <a:ahLst/>
              <a:cxnLst/>
              <a:rect l="0" t="0" r="0" b="0"/>
              <a:pathLst>
                <a:path w="125992" h="173241">
                  <a:moveTo>
                    <a:pt x="125991" y="8333"/>
                  </a:moveTo>
                  <a:lnTo>
                    <a:pt x="88513" y="0"/>
                  </a:lnTo>
                  <a:lnTo>
                    <a:pt x="50545" y="1574"/>
                  </a:lnTo>
                  <a:lnTo>
                    <a:pt x="25779" y="7669"/>
                  </a:lnTo>
                  <a:lnTo>
                    <a:pt x="6973" y="18176"/>
                  </a:lnTo>
                  <a:lnTo>
                    <a:pt x="2192" y="25424"/>
                  </a:lnTo>
                  <a:lnTo>
                    <a:pt x="0" y="42835"/>
                  </a:lnTo>
                  <a:lnTo>
                    <a:pt x="3392" y="50052"/>
                  </a:lnTo>
                  <a:lnTo>
                    <a:pt x="16520" y="61190"/>
                  </a:lnTo>
                  <a:lnTo>
                    <a:pt x="73905" y="90842"/>
                  </a:lnTo>
                  <a:lnTo>
                    <a:pt x="105099" y="110639"/>
                  </a:lnTo>
                  <a:lnTo>
                    <a:pt x="112063" y="119821"/>
                  </a:lnTo>
                  <a:lnTo>
                    <a:pt x="119802" y="142501"/>
                  </a:lnTo>
                  <a:lnTo>
                    <a:pt x="117185" y="151591"/>
                  </a:lnTo>
                  <a:lnTo>
                    <a:pt x="110762" y="158820"/>
                  </a:lnTo>
                  <a:lnTo>
                    <a:pt x="101800" y="164810"/>
                  </a:lnTo>
                  <a:lnTo>
                    <a:pt x="66831" y="173240"/>
                  </a:lnTo>
                  <a:lnTo>
                    <a:pt x="49785" y="172092"/>
                  </a:lnTo>
                  <a:lnTo>
                    <a:pt x="31234" y="166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149057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170114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85513" y="473782"/>
              <a:ext cx="1831959" cy="63172"/>
            </a:xfrm>
            <a:custGeom>
              <a:avLst/>
              <a:gdLst/>
              <a:ahLst/>
              <a:cxnLst/>
              <a:rect l="0" t="0" r="0" b="0"/>
              <a:pathLst>
                <a:path w="1831959" h="63172">
                  <a:moveTo>
                    <a:pt x="1831958" y="0"/>
                  </a:moveTo>
                  <a:lnTo>
                    <a:pt x="1783027" y="0"/>
                  </a:lnTo>
                  <a:lnTo>
                    <a:pt x="1735182" y="3119"/>
                  </a:lnTo>
                  <a:lnTo>
                    <a:pt x="1672202" y="9065"/>
                  </a:lnTo>
                  <a:lnTo>
                    <a:pt x="1617727" y="10095"/>
                  </a:lnTo>
                  <a:lnTo>
                    <a:pt x="1562721" y="10400"/>
                  </a:lnTo>
                  <a:lnTo>
                    <a:pt x="1514969" y="10490"/>
                  </a:lnTo>
                  <a:lnTo>
                    <a:pt x="1460005" y="10517"/>
                  </a:lnTo>
                  <a:lnTo>
                    <a:pt x="1410445" y="10525"/>
                  </a:lnTo>
                  <a:lnTo>
                    <a:pt x="1354946" y="10527"/>
                  </a:lnTo>
                  <a:lnTo>
                    <a:pt x="1305226" y="10528"/>
                  </a:lnTo>
                  <a:lnTo>
                    <a:pt x="1253740" y="16594"/>
                  </a:lnTo>
                  <a:lnTo>
                    <a:pt x="1199723" y="15193"/>
                  </a:lnTo>
                  <a:lnTo>
                    <a:pt x="1143993" y="19899"/>
                  </a:lnTo>
                  <a:lnTo>
                    <a:pt x="1084414" y="20828"/>
                  </a:lnTo>
                  <a:lnTo>
                    <a:pt x="1024118" y="20989"/>
                  </a:lnTo>
                  <a:lnTo>
                    <a:pt x="975057" y="21037"/>
                  </a:lnTo>
                  <a:lnTo>
                    <a:pt x="916557" y="21053"/>
                  </a:lnTo>
                  <a:lnTo>
                    <a:pt x="859941" y="21056"/>
                  </a:lnTo>
                  <a:lnTo>
                    <a:pt x="800980" y="21057"/>
                  </a:lnTo>
                  <a:lnTo>
                    <a:pt x="748415" y="21057"/>
                  </a:lnTo>
                  <a:lnTo>
                    <a:pt x="688731" y="21057"/>
                  </a:lnTo>
                  <a:lnTo>
                    <a:pt x="631881" y="21057"/>
                  </a:lnTo>
                  <a:lnTo>
                    <a:pt x="575592" y="21057"/>
                  </a:lnTo>
                  <a:lnTo>
                    <a:pt x="513706" y="29390"/>
                  </a:lnTo>
                  <a:lnTo>
                    <a:pt x="459312" y="31152"/>
                  </a:lnTo>
                  <a:lnTo>
                    <a:pt x="400734" y="37046"/>
                  </a:lnTo>
                  <a:lnTo>
                    <a:pt x="348284" y="40612"/>
                  </a:lnTo>
                  <a:lnTo>
                    <a:pt x="289808" y="42987"/>
                  </a:lnTo>
                  <a:lnTo>
                    <a:pt x="226767" y="51140"/>
                  </a:lnTo>
                  <a:lnTo>
                    <a:pt x="171699" y="52346"/>
                  </a:lnTo>
                  <a:lnTo>
                    <a:pt x="118880" y="55703"/>
                  </a:lnTo>
                  <a:lnTo>
                    <a:pt x="68716" y="61696"/>
                  </a:lnTo>
                  <a:lnTo>
                    <a:pt x="12283" y="629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53927" y="894004"/>
              <a:ext cx="210571" cy="422059"/>
            </a:xfrm>
            <a:custGeom>
              <a:avLst/>
              <a:gdLst/>
              <a:ahLst/>
              <a:cxnLst/>
              <a:rect l="0" t="0" r="0" b="0"/>
              <a:pathLst>
                <a:path w="210571" h="422059">
                  <a:moveTo>
                    <a:pt x="0" y="422058"/>
                  </a:moveTo>
                  <a:lnTo>
                    <a:pt x="0" y="363441"/>
                  </a:lnTo>
                  <a:lnTo>
                    <a:pt x="7236" y="308097"/>
                  </a:lnTo>
                  <a:lnTo>
                    <a:pt x="10723" y="259090"/>
                  </a:lnTo>
                  <a:lnTo>
                    <a:pt x="17476" y="207525"/>
                  </a:lnTo>
                  <a:lnTo>
                    <a:pt x="18826" y="156371"/>
                  </a:lnTo>
                  <a:lnTo>
                    <a:pt x="15634" y="96572"/>
                  </a:lnTo>
                  <a:lnTo>
                    <a:pt x="19986" y="39700"/>
                  </a:lnTo>
                  <a:lnTo>
                    <a:pt x="26329" y="3050"/>
                  </a:lnTo>
                  <a:lnTo>
                    <a:pt x="30421" y="0"/>
                  </a:lnTo>
                  <a:lnTo>
                    <a:pt x="35489" y="2645"/>
                  </a:lnTo>
                  <a:lnTo>
                    <a:pt x="60433" y="40513"/>
                  </a:lnTo>
                  <a:lnTo>
                    <a:pt x="91739" y="103676"/>
                  </a:lnTo>
                  <a:lnTo>
                    <a:pt x="114246" y="159682"/>
                  </a:lnTo>
                  <a:lnTo>
                    <a:pt x="147929" y="220509"/>
                  </a:lnTo>
                  <a:lnTo>
                    <a:pt x="165528" y="272238"/>
                  </a:lnTo>
                  <a:lnTo>
                    <a:pt x="187201" y="324397"/>
                  </a:lnTo>
                  <a:lnTo>
                    <a:pt x="195505" y="343558"/>
                  </a:lnTo>
                  <a:lnTo>
                    <a:pt x="210570" y="358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43399" y="113707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1" y="0"/>
                  </a:lnTo>
                  <a:lnTo>
                    <a:pt x="46306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25167" y="900324"/>
              <a:ext cx="178515" cy="390683"/>
            </a:xfrm>
            <a:custGeom>
              <a:avLst/>
              <a:gdLst/>
              <a:ahLst/>
              <a:cxnLst/>
              <a:rect l="0" t="0" r="0" b="0"/>
              <a:pathLst>
                <a:path w="178515" h="390683">
                  <a:moveTo>
                    <a:pt x="139371" y="257810"/>
                  </a:moveTo>
                  <a:lnTo>
                    <a:pt x="119128" y="213848"/>
                  </a:lnTo>
                  <a:lnTo>
                    <a:pt x="103468" y="200057"/>
                  </a:lnTo>
                  <a:lnTo>
                    <a:pt x="94380" y="194741"/>
                  </a:lnTo>
                  <a:lnTo>
                    <a:pt x="74922" y="191955"/>
                  </a:lnTo>
                  <a:lnTo>
                    <a:pt x="64819" y="192850"/>
                  </a:lnTo>
                  <a:lnTo>
                    <a:pt x="44236" y="203203"/>
                  </a:lnTo>
                  <a:lnTo>
                    <a:pt x="25730" y="219502"/>
                  </a:lnTo>
                  <a:lnTo>
                    <a:pt x="4316" y="258562"/>
                  </a:lnTo>
                  <a:lnTo>
                    <a:pt x="202" y="268840"/>
                  </a:lnTo>
                  <a:lnTo>
                    <a:pt x="0" y="311251"/>
                  </a:lnTo>
                  <a:lnTo>
                    <a:pt x="7349" y="355273"/>
                  </a:lnTo>
                  <a:lnTo>
                    <a:pt x="12753" y="366069"/>
                  </a:lnTo>
                  <a:lnTo>
                    <a:pt x="28115" y="381185"/>
                  </a:lnTo>
                  <a:lnTo>
                    <a:pt x="49759" y="388682"/>
                  </a:lnTo>
                  <a:lnTo>
                    <a:pt x="62082" y="390682"/>
                  </a:lnTo>
                  <a:lnTo>
                    <a:pt x="82014" y="386664"/>
                  </a:lnTo>
                  <a:lnTo>
                    <a:pt x="106389" y="371249"/>
                  </a:lnTo>
                  <a:lnTo>
                    <a:pt x="135586" y="339489"/>
                  </a:lnTo>
                  <a:lnTo>
                    <a:pt x="162713" y="289845"/>
                  </a:lnTo>
                  <a:lnTo>
                    <a:pt x="175404" y="241826"/>
                  </a:lnTo>
                  <a:lnTo>
                    <a:pt x="178514" y="191723"/>
                  </a:lnTo>
                  <a:lnTo>
                    <a:pt x="172797" y="129159"/>
                  </a:lnTo>
                  <a:lnTo>
                    <a:pt x="165731" y="66411"/>
                  </a:lnTo>
                  <a:lnTo>
                    <a:pt x="150821" y="28744"/>
                  </a:lnTo>
                  <a:lnTo>
                    <a:pt x="131586" y="946"/>
                  </a:lnTo>
                  <a:lnTo>
                    <a:pt x="127162" y="0"/>
                  </a:lnTo>
                  <a:lnTo>
                    <a:pt x="124213" y="4048"/>
                  </a:lnTo>
                  <a:lnTo>
                    <a:pt x="110499" y="61718"/>
                  </a:lnTo>
                  <a:lnTo>
                    <a:pt x="111710" y="101053"/>
                  </a:lnTo>
                  <a:lnTo>
                    <a:pt x="122600" y="156266"/>
                  </a:lnTo>
                  <a:lnTo>
                    <a:pt x="134845" y="212232"/>
                  </a:lnTo>
                  <a:lnTo>
                    <a:pt x="141597" y="265228"/>
                  </a:lnTo>
                  <a:lnTo>
                    <a:pt x="149900" y="320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62062" y="891830"/>
              <a:ext cx="165602" cy="382247"/>
            </a:xfrm>
            <a:custGeom>
              <a:avLst/>
              <a:gdLst/>
              <a:ahLst/>
              <a:cxnLst/>
              <a:rect l="0" t="0" r="0" b="0"/>
              <a:pathLst>
                <a:path w="165602" h="382247">
                  <a:moveTo>
                    <a:pt x="134103" y="266304"/>
                  </a:moveTo>
                  <a:lnTo>
                    <a:pt x="114975" y="213599"/>
                  </a:lnTo>
                  <a:lnTo>
                    <a:pt x="103765" y="197646"/>
                  </a:lnTo>
                  <a:lnTo>
                    <a:pt x="84745" y="188996"/>
                  </a:lnTo>
                  <a:lnTo>
                    <a:pt x="73122" y="186690"/>
                  </a:lnTo>
                  <a:lnTo>
                    <a:pt x="63033" y="187491"/>
                  </a:lnTo>
                  <a:lnTo>
                    <a:pt x="45585" y="194622"/>
                  </a:lnTo>
                  <a:lnTo>
                    <a:pt x="22608" y="217379"/>
                  </a:lnTo>
                  <a:lnTo>
                    <a:pt x="6572" y="246349"/>
                  </a:lnTo>
                  <a:lnTo>
                    <a:pt x="0" y="282748"/>
                  </a:lnTo>
                  <a:lnTo>
                    <a:pt x="6186" y="328564"/>
                  </a:lnTo>
                  <a:lnTo>
                    <a:pt x="16524" y="359621"/>
                  </a:lnTo>
                  <a:lnTo>
                    <a:pt x="27643" y="376408"/>
                  </a:lnTo>
                  <a:lnTo>
                    <a:pt x="36224" y="380651"/>
                  </a:lnTo>
                  <a:lnTo>
                    <a:pt x="58236" y="382246"/>
                  </a:lnTo>
                  <a:lnTo>
                    <a:pt x="77378" y="375936"/>
                  </a:lnTo>
                  <a:lnTo>
                    <a:pt x="93684" y="364162"/>
                  </a:lnTo>
                  <a:lnTo>
                    <a:pt x="130355" y="317969"/>
                  </a:lnTo>
                  <a:lnTo>
                    <a:pt x="154204" y="263056"/>
                  </a:lnTo>
                  <a:lnTo>
                    <a:pt x="163420" y="203921"/>
                  </a:lnTo>
                  <a:lnTo>
                    <a:pt x="165241" y="144321"/>
                  </a:lnTo>
                  <a:lnTo>
                    <a:pt x="165601" y="87488"/>
                  </a:lnTo>
                  <a:lnTo>
                    <a:pt x="160082" y="36790"/>
                  </a:lnTo>
                  <a:lnTo>
                    <a:pt x="145441" y="3718"/>
                  </a:lnTo>
                  <a:lnTo>
                    <a:pt x="139322" y="0"/>
                  </a:lnTo>
                  <a:lnTo>
                    <a:pt x="132903" y="1030"/>
                  </a:lnTo>
                  <a:lnTo>
                    <a:pt x="126284" y="5227"/>
                  </a:lnTo>
                  <a:lnTo>
                    <a:pt x="115810" y="22368"/>
                  </a:lnTo>
                  <a:lnTo>
                    <a:pt x="108425" y="45584"/>
                  </a:lnTo>
                  <a:lnTo>
                    <a:pt x="105438" y="84962"/>
                  </a:lnTo>
                  <a:lnTo>
                    <a:pt x="111197" y="140190"/>
                  </a:lnTo>
                  <a:lnTo>
                    <a:pt x="118270" y="196159"/>
                  </a:lnTo>
                  <a:lnTo>
                    <a:pt x="130932" y="253445"/>
                  </a:lnTo>
                  <a:lnTo>
                    <a:pt x="141579" y="307395"/>
                  </a:lnTo>
                  <a:lnTo>
                    <a:pt x="144632" y="329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38362" y="884393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26467"/>
                  </a:lnTo>
                  <a:lnTo>
                    <a:pt x="0" y="280271"/>
                  </a:lnTo>
                  <a:lnTo>
                    <a:pt x="0" y="33776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01492" y="1042321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30125" y="0"/>
                  </a:lnTo>
                  <a:lnTo>
                    <a:pt x="175178" y="5589"/>
                  </a:lnTo>
                  <a:lnTo>
                    <a:pt x="118094" y="16788"/>
                  </a:lnTo>
                  <a:lnTo>
                    <a:pt x="5482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75233" y="831751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333" y="170554"/>
                  </a:lnTo>
                  <a:lnTo>
                    <a:pt x="10095" y="225022"/>
                  </a:lnTo>
                  <a:lnTo>
                    <a:pt x="10443" y="280842"/>
                  </a:lnTo>
                  <a:lnTo>
                    <a:pt x="9333" y="314709"/>
                  </a:lnTo>
                  <a:lnTo>
                    <a:pt x="7392" y="315091"/>
                  </a:lnTo>
                  <a:lnTo>
                    <a:pt x="4928" y="311836"/>
                  </a:lnTo>
                  <a:lnTo>
                    <a:pt x="1461" y="284898"/>
                  </a:lnTo>
                  <a:lnTo>
                    <a:pt x="6021" y="247281"/>
                  </a:lnTo>
                  <a:lnTo>
                    <a:pt x="20372" y="212088"/>
                  </a:lnTo>
                  <a:lnTo>
                    <a:pt x="35960" y="196427"/>
                  </a:lnTo>
                  <a:lnTo>
                    <a:pt x="45030" y="190613"/>
                  </a:lnTo>
                  <a:lnTo>
                    <a:pt x="64467" y="187272"/>
                  </a:lnTo>
                  <a:lnTo>
                    <a:pt x="84803" y="190857"/>
                  </a:lnTo>
                  <a:lnTo>
                    <a:pt x="105541" y="200249"/>
                  </a:lnTo>
                  <a:lnTo>
                    <a:pt x="131356" y="224279"/>
                  </a:lnTo>
                  <a:lnTo>
                    <a:pt x="148235" y="253626"/>
                  </a:lnTo>
                  <a:lnTo>
                    <a:pt x="164984" y="310664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69030" y="1003323"/>
              <a:ext cx="143766" cy="207455"/>
            </a:xfrm>
            <a:custGeom>
              <a:avLst/>
              <a:gdLst/>
              <a:ahLst/>
              <a:cxnLst/>
              <a:rect l="0" t="0" r="0" b="0"/>
              <a:pathLst>
                <a:path w="143766" h="207455">
                  <a:moveTo>
                    <a:pt x="27301" y="123226"/>
                  </a:moveTo>
                  <a:lnTo>
                    <a:pt x="51348" y="113650"/>
                  </a:lnTo>
                  <a:lnTo>
                    <a:pt x="109304" y="78562"/>
                  </a:lnTo>
                  <a:lnTo>
                    <a:pt x="139166" y="52532"/>
                  </a:lnTo>
                  <a:lnTo>
                    <a:pt x="142822" y="44511"/>
                  </a:lnTo>
                  <a:lnTo>
                    <a:pt x="143765" y="26240"/>
                  </a:lnTo>
                  <a:lnTo>
                    <a:pt x="140039" y="18794"/>
                  </a:lnTo>
                  <a:lnTo>
                    <a:pt x="126539" y="7402"/>
                  </a:lnTo>
                  <a:lnTo>
                    <a:pt x="93620" y="0"/>
                  </a:lnTo>
                  <a:lnTo>
                    <a:pt x="73934" y="4508"/>
                  </a:lnTo>
                  <a:lnTo>
                    <a:pt x="36643" y="26466"/>
                  </a:lnTo>
                  <a:lnTo>
                    <a:pt x="11482" y="52052"/>
                  </a:lnTo>
                  <a:lnTo>
                    <a:pt x="2723" y="74825"/>
                  </a:lnTo>
                  <a:lnTo>
                    <a:pt x="0" y="100545"/>
                  </a:lnTo>
                  <a:lnTo>
                    <a:pt x="6214" y="140162"/>
                  </a:lnTo>
                  <a:lnTo>
                    <a:pt x="22353" y="173477"/>
                  </a:lnTo>
                  <a:lnTo>
                    <a:pt x="35240" y="190793"/>
                  </a:lnTo>
                  <a:lnTo>
                    <a:pt x="58126" y="200049"/>
                  </a:lnTo>
                  <a:lnTo>
                    <a:pt x="94536" y="205260"/>
                  </a:lnTo>
                  <a:lnTo>
                    <a:pt x="122058" y="207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64829" y="821222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7167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22786" y="821222"/>
              <a:ext cx="5215" cy="210571"/>
            </a:xfrm>
            <a:custGeom>
              <a:avLst/>
              <a:gdLst/>
              <a:ahLst/>
              <a:cxnLst/>
              <a:rect l="0" t="0" r="0" b="0"/>
              <a:pathLst>
                <a:path w="5215" h="210571">
                  <a:moveTo>
                    <a:pt x="5214" y="0"/>
                  </a:moveTo>
                  <a:lnTo>
                    <a:pt x="5214" y="58617"/>
                  </a:lnTo>
                  <a:lnTo>
                    <a:pt x="4044" y="113961"/>
                  </a:lnTo>
                  <a:lnTo>
                    <a:pt x="0" y="173766"/>
                  </a:lnTo>
                  <a:lnTo>
                    <a:pt x="521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70073" y="884393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1424" y="0"/>
                  </a:lnTo>
                  <a:lnTo>
                    <a:pt x="87250" y="1170"/>
                  </a:lnTo>
                  <a:lnTo>
                    <a:pt x="3460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91130" y="947564"/>
              <a:ext cx="189513" cy="15685"/>
            </a:xfrm>
            <a:custGeom>
              <a:avLst/>
              <a:gdLst/>
              <a:ahLst/>
              <a:cxnLst/>
              <a:rect l="0" t="0" r="0" b="0"/>
              <a:pathLst>
                <a:path w="189513" h="15685">
                  <a:moveTo>
                    <a:pt x="189512" y="0"/>
                  </a:moveTo>
                  <a:lnTo>
                    <a:pt x="135367" y="8334"/>
                  </a:lnTo>
                  <a:lnTo>
                    <a:pt x="74832" y="15684"/>
                  </a:lnTo>
                  <a:lnTo>
                    <a:pt x="18302" y="1201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17081" y="933123"/>
              <a:ext cx="243168" cy="243770"/>
            </a:xfrm>
            <a:custGeom>
              <a:avLst/>
              <a:gdLst/>
              <a:ahLst/>
              <a:cxnLst/>
              <a:rect l="0" t="0" r="0" b="0"/>
              <a:pathLst>
                <a:path w="243168" h="243770">
                  <a:moveTo>
                    <a:pt x="179416" y="24970"/>
                  </a:moveTo>
                  <a:lnTo>
                    <a:pt x="153029" y="9329"/>
                  </a:lnTo>
                  <a:lnTo>
                    <a:pt x="129864" y="1251"/>
                  </a:lnTo>
                  <a:lnTo>
                    <a:pt x="107090" y="0"/>
                  </a:lnTo>
                  <a:lnTo>
                    <a:pt x="46020" y="12973"/>
                  </a:lnTo>
                  <a:lnTo>
                    <a:pt x="23033" y="23927"/>
                  </a:lnTo>
                  <a:lnTo>
                    <a:pt x="7357" y="39714"/>
                  </a:lnTo>
                  <a:lnTo>
                    <a:pt x="1539" y="48837"/>
                  </a:lnTo>
                  <a:lnTo>
                    <a:pt x="0" y="57259"/>
                  </a:lnTo>
                  <a:lnTo>
                    <a:pt x="1314" y="65213"/>
                  </a:lnTo>
                  <a:lnTo>
                    <a:pt x="4529" y="72856"/>
                  </a:lnTo>
                  <a:lnTo>
                    <a:pt x="11353" y="77951"/>
                  </a:lnTo>
                  <a:lnTo>
                    <a:pt x="74602" y="92388"/>
                  </a:lnTo>
                  <a:lnTo>
                    <a:pt x="132022" y="105834"/>
                  </a:lnTo>
                  <a:lnTo>
                    <a:pt x="189249" y="123255"/>
                  </a:lnTo>
                  <a:lnTo>
                    <a:pt x="215735" y="139359"/>
                  </a:lnTo>
                  <a:lnTo>
                    <a:pt x="238401" y="158949"/>
                  </a:lnTo>
                  <a:lnTo>
                    <a:pt x="242136" y="166932"/>
                  </a:lnTo>
                  <a:lnTo>
                    <a:pt x="243167" y="185160"/>
                  </a:lnTo>
                  <a:lnTo>
                    <a:pt x="236606" y="201840"/>
                  </a:lnTo>
                  <a:lnTo>
                    <a:pt x="231580" y="209564"/>
                  </a:lnTo>
                  <a:lnTo>
                    <a:pt x="216639" y="221265"/>
                  </a:lnTo>
                  <a:lnTo>
                    <a:pt x="172861" y="238309"/>
                  </a:lnTo>
                  <a:lnTo>
                    <a:pt x="132890" y="243769"/>
                  </a:lnTo>
                  <a:lnTo>
                    <a:pt x="78056" y="237432"/>
                  </a:lnTo>
                  <a:lnTo>
                    <a:pt x="53074" y="235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65525" y="1349749"/>
            <a:ext cx="1929933" cy="512504"/>
            <a:chOff x="265525" y="1349749"/>
            <a:chExt cx="1929933" cy="512504"/>
          </a:xfrm>
        </p:grpSpPr>
        <p:sp>
          <p:nvSpPr>
            <p:cNvPr id="37" name="Freeform 36"/>
            <p:cNvSpPr/>
            <p:nvPr/>
          </p:nvSpPr>
          <p:spPr>
            <a:xfrm>
              <a:off x="884393" y="1463461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2196" y="57264"/>
                  </a:lnTo>
                  <a:lnTo>
                    <a:pt x="3770" y="100415"/>
                  </a:lnTo>
                  <a:lnTo>
                    <a:pt x="8526" y="147905"/>
                  </a:lnTo>
                  <a:lnTo>
                    <a:pt x="9935" y="210720"/>
                  </a:lnTo>
                  <a:lnTo>
                    <a:pt x="10353" y="270666"/>
                  </a:lnTo>
                  <a:lnTo>
                    <a:pt x="4905" y="33214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53940" y="1443379"/>
              <a:ext cx="310496" cy="367523"/>
            </a:xfrm>
            <a:custGeom>
              <a:avLst/>
              <a:gdLst/>
              <a:ahLst/>
              <a:cxnLst/>
              <a:rect l="0" t="0" r="0" b="0"/>
              <a:pathLst>
                <a:path w="310496" h="367523">
                  <a:moveTo>
                    <a:pt x="283179" y="9553"/>
                  </a:moveTo>
                  <a:lnTo>
                    <a:pt x="224562" y="3964"/>
                  </a:lnTo>
                  <a:lnTo>
                    <a:pt x="170388" y="0"/>
                  </a:lnTo>
                  <a:lnTo>
                    <a:pt x="117746" y="2337"/>
                  </a:lnTo>
                  <a:lnTo>
                    <a:pt x="62028" y="13717"/>
                  </a:lnTo>
                  <a:lnTo>
                    <a:pt x="17481" y="23785"/>
                  </a:lnTo>
                  <a:lnTo>
                    <a:pt x="8951" y="29570"/>
                  </a:lnTo>
                  <a:lnTo>
                    <a:pt x="4434" y="36935"/>
                  </a:lnTo>
                  <a:lnTo>
                    <a:pt x="0" y="79563"/>
                  </a:lnTo>
                  <a:lnTo>
                    <a:pt x="4822" y="113745"/>
                  </a:lnTo>
                  <a:lnTo>
                    <a:pt x="11040" y="121128"/>
                  </a:lnTo>
                  <a:lnTo>
                    <a:pt x="30427" y="129332"/>
                  </a:lnTo>
                  <a:lnTo>
                    <a:pt x="51522" y="129859"/>
                  </a:lnTo>
                  <a:lnTo>
                    <a:pt x="106530" y="119892"/>
                  </a:lnTo>
                  <a:lnTo>
                    <a:pt x="166094" y="127058"/>
                  </a:lnTo>
                  <a:lnTo>
                    <a:pt x="223266" y="145328"/>
                  </a:lnTo>
                  <a:lnTo>
                    <a:pt x="245243" y="161145"/>
                  </a:lnTo>
                  <a:lnTo>
                    <a:pt x="293150" y="220491"/>
                  </a:lnTo>
                  <a:lnTo>
                    <a:pt x="305158" y="242514"/>
                  </a:lnTo>
                  <a:lnTo>
                    <a:pt x="310495" y="267899"/>
                  </a:lnTo>
                  <a:lnTo>
                    <a:pt x="307910" y="308498"/>
                  </a:lnTo>
                  <a:lnTo>
                    <a:pt x="303176" y="318814"/>
                  </a:lnTo>
                  <a:lnTo>
                    <a:pt x="288557" y="333396"/>
                  </a:lnTo>
                  <a:lnTo>
                    <a:pt x="255006" y="353771"/>
                  </a:lnTo>
                  <a:lnTo>
                    <a:pt x="200426" y="365711"/>
                  </a:lnTo>
                  <a:lnTo>
                    <a:pt x="188422" y="367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77323" y="1473989"/>
              <a:ext cx="17766" cy="221100"/>
            </a:xfrm>
            <a:custGeom>
              <a:avLst/>
              <a:gdLst/>
              <a:ahLst/>
              <a:cxnLst/>
              <a:rect l="0" t="0" r="0" b="0"/>
              <a:pathLst>
                <a:path w="17766" h="221100">
                  <a:moveTo>
                    <a:pt x="7236" y="0"/>
                  </a:moveTo>
                  <a:lnTo>
                    <a:pt x="0" y="27556"/>
                  </a:lnTo>
                  <a:lnTo>
                    <a:pt x="478" y="86898"/>
                  </a:lnTo>
                  <a:lnTo>
                    <a:pt x="5901" y="149356"/>
                  </a:lnTo>
                  <a:lnTo>
                    <a:pt x="15394" y="208416"/>
                  </a:lnTo>
                  <a:lnTo>
                    <a:pt x="1776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68746" y="1563157"/>
              <a:ext cx="273742" cy="26647"/>
            </a:xfrm>
            <a:custGeom>
              <a:avLst/>
              <a:gdLst/>
              <a:ahLst/>
              <a:cxnLst/>
              <a:rect l="0" t="0" r="0" b="0"/>
              <a:pathLst>
                <a:path w="273742" h="26647">
                  <a:moveTo>
                    <a:pt x="273741" y="5589"/>
                  </a:moveTo>
                  <a:lnTo>
                    <a:pt x="256973" y="0"/>
                  </a:lnTo>
                  <a:lnTo>
                    <a:pt x="239382" y="375"/>
                  </a:lnTo>
                  <a:lnTo>
                    <a:pt x="188315" y="10148"/>
                  </a:lnTo>
                  <a:lnTo>
                    <a:pt x="130308" y="14938"/>
                  </a:lnTo>
                  <a:lnTo>
                    <a:pt x="73789" y="19004"/>
                  </a:lnTo>
                  <a:lnTo>
                    <a:pt x="34731" y="2438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26715" y="1349749"/>
              <a:ext cx="268743" cy="351381"/>
            </a:xfrm>
            <a:custGeom>
              <a:avLst/>
              <a:gdLst/>
              <a:ahLst/>
              <a:cxnLst/>
              <a:rect l="0" t="0" r="0" b="0"/>
              <a:pathLst>
                <a:path w="268743" h="351381">
                  <a:moveTo>
                    <a:pt x="0" y="50541"/>
                  </a:moveTo>
                  <a:lnTo>
                    <a:pt x="17980" y="34900"/>
                  </a:lnTo>
                  <a:lnTo>
                    <a:pt x="74353" y="12104"/>
                  </a:lnTo>
                  <a:lnTo>
                    <a:pt x="119062" y="1051"/>
                  </a:lnTo>
                  <a:lnTo>
                    <a:pt x="132017" y="0"/>
                  </a:lnTo>
                  <a:lnTo>
                    <a:pt x="152650" y="5071"/>
                  </a:lnTo>
                  <a:lnTo>
                    <a:pt x="161428" y="9699"/>
                  </a:lnTo>
                  <a:lnTo>
                    <a:pt x="167280" y="17464"/>
                  </a:lnTo>
                  <a:lnTo>
                    <a:pt x="173782" y="38570"/>
                  </a:lnTo>
                  <a:lnTo>
                    <a:pt x="173176" y="48409"/>
                  </a:lnTo>
                  <a:lnTo>
                    <a:pt x="166264" y="65581"/>
                  </a:lnTo>
                  <a:lnTo>
                    <a:pt x="143630" y="88402"/>
                  </a:lnTo>
                  <a:lnTo>
                    <a:pt x="94260" y="121023"/>
                  </a:lnTo>
                  <a:lnTo>
                    <a:pt x="83897" y="125605"/>
                  </a:lnTo>
                  <a:lnTo>
                    <a:pt x="79328" y="126320"/>
                  </a:lnTo>
                  <a:lnTo>
                    <a:pt x="78621" y="124457"/>
                  </a:lnTo>
                  <a:lnTo>
                    <a:pt x="80490" y="120875"/>
                  </a:lnTo>
                  <a:lnTo>
                    <a:pt x="111066" y="110245"/>
                  </a:lnTo>
                  <a:lnTo>
                    <a:pt x="151581" y="110865"/>
                  </a:lnTo>
                  <a:lnTo>
                    <a:pt x="187632" y="124047"/>
                  </a:lnTo>
                  <a:lnTo>
                    <a:pt x="237864" y="163136"/>
                  </a:lnTo>
                  <a:lnTo>
                    <a:pt x="259471" y="189577"/>
                  </a:lnTo>
                  <a:lnTo>
                    <a:pt x="267399" y="215670"/>
                  </a:lnTo>
                  <a:lnTo>
                    <a:pt x="268742" y="260125"/>
                  </a:lnTo>
                  <a:lnTo>
                    <a:pt x="263330" y="287579"/>
                  </a:lnTo>
                  <a:lnTo>
                    <a:pt x="253126" y="311479"/>
                  </a:lnTo>
                  <a:lnTo>
                    <a:pt x="228638" y="339076"/>
                  </a:lnTo>
                  <a:lnTo>
                    <a:pt x="206122" y="348404"/>
                  </a:lnTo>
                  <a:lnTo>
                    <a:pt x="180517" y="351380"/>
                  </a:lnTo>
                  <a:lnTo>
                    <a:pt x="126342" y="345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1139" y="1568746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1464" y="58616"/>
                  </a:lnTo>
                  <a:lnTo>
                    <a:pt x="434" y="110174"/>
                  </a:lnTo>
                  <a:lnTo>
                    <a:pt x="86" y="17366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5525" y="1431875"/>
              <a:ext cx="321801" cy="430378"/>
            </a:xfrm>
            <a:custGeom>
              <a:avLst/>
              <a:gdLst/>
              <a:ahLst/>
              <a:cxnLst/>
              <a:rect l="0" t="0" r="0" b="0"/>
              <a:pathLst>
                <a:path w="321801" h="430378">
                  <a:moveTo>
                    <a:pt x="229314" y="52643"/>
                  </a:moveTo>
                  <a:lnTo>
                    <a:pt x="212546" y="47054"/>
                  </a:lnTo>
                  <a:lnTo>
                    <a:pt x="179762" y="49167"/>
                  </a:lnTo>
                  <a:lnTo>
                    <a:pt x="146002" y="62791"/>
                  </a:lnTo>
                  <a:lnTo>
                    <a:pt x="91060" y="107640"/>
                  </a:lnTo>
                  <a:lnTo>
                    <a:pt x="42738" y="161357"/>
                  </a:lnTo>
                  <a:lnTo>
                    <a:pt x="17894" y="209168"/>
                  </a:lnTo>
                  <a:lnTo>
                    <a:pt x="2892" y="268048"/>
                  </a:lnTo>
                  <a:lnTo>
                    <a:pt x="0" y="297337"/>
                  </a:lnTo>
                  <a:lnTo>
                    <a:pt x="4954" y="322833"/>
                  </a:lnTo>
                  <a:lnTo>
                    <a:pt x="32106" y="386123"/>
                  </a:lnTo>
                  <a:lnTo>
                    <a:pt x="54288" y="409595"/>
                  </a:lnTo>
                  <a:lnTo>
                    <a:pt x="63497" y="416953"/>
                  </a:lnTo>
                  <a:lnTo>
                    <a:pt x="86208" y="425128"/>
                  </a:lnTo>
                  <a:lnTo>
                    <a:pt x="138915" y="430377"/>
                  </a:lnTo>
                  <a:lnTo>
                    <a:pt x="174843" y="425697"/>
                  </a:lnTo>
                  <a:lnTo>
                    <a:pt x="213304" y="405723"/>
                  </a:lnTo>
                  <a:lnTo>
                    <a:pt x="251411" y="367532"/>
                  </a:lnTo>
                  <a:lnTo>
                    <a:pt x="294608" y="304072"/>
                  </a:lnTo>
                  <a:lnTo>
                    <a:pt x="312575" y="251743"/>
                  </a:lnTo>
                  <a:lnTo>
                    <a:pt x="321800" y="196346"/>
                  </a:lnTo>
                  <a:lnTo>
                    <a:pt x="315216" y="133108"/>
                  </a:lnTo>
                  <a:lnTo>
                    <a:pt x="303640" y="89872"/>
                  </a:lnTo>
                  <a:lnTo>
                    <a:pt x="265185" y="32329"/>
                  </a:lnTo>
                  <a:lnTo>
                    <a:pt x="247596" y="17098"/>
                  </a:lnTo>
                  <a:lnTo>
                    <a:pt x="2187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714135" y="908743"/>
            <a:ext cx="316720" cy="372633"/>
            <a:chOff x="5714135" y="908743"/>
            <a:chExt cx="316720" cy="372633"/>
          </a:xfrm>
        </p:grpSpPr>
        <p:sp>
          <p:nvSpPr>
            <p:cNvPr id="45" name="Freeform 44"/>
            <p:cNvSpPr/>
            <p:nvPr/>
          </p:nvSpPr>
          <p:spPr>
            <a:xfrm>
              <a:off x="5860247" y="1021264"/>
              <a:ext cx="14655" cy="115814"/>
            </a:xfrm>
            <a:custGeom>
              <a:avLst/>
              <a:gdLst/>
              <a:ahLst/>
              <a:cxnLst/>
              <a:rect l="0" t="0" r="0" b="0"/>
              <a:pathLst>
                <a:path w="14655" h="115814">
                  <a:moveTo>
                    <a:pt x="14654" y="0"/>
                  </a:moveTo>
                  <a:lnTo>
                    <a:pt x="0" y="58617"/>
                  </a:lnTo>
                  <a:lnTo>
                    <a:pt x="412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14135" y="908743"/>
              <a:ext cx="316720" cy="372633"/>
            </a:xfrm>
            <a:custGeom>
              <a:avLst/>
              <a:gdLst/>
              <a:ahLst/>
              <a:cxnLst/>
              <a:rect l="0" t="0" r="0" b="0"/>
              <a:pathLst>
                <a:path w="316720" h="372633">
                  <a:moveTo>
                    <a:pt x="266051" y="7236"/>
                  </a:moveTo>
                  <a:lnTo>
                    <a:pt x="238495" y="0"/>
                  </a:lnTo>
                  <a:lnTo>
                    <a:pt x="185392" y="477"/>
                  </a:lnTo>
                  <a:lnTo>
                    <a:pt x="162352" y="6572"/>
                  </a:lnTo>
                  <a:lnTo>
                    <a:pt x="108333" y="36149"/>
                  </a:lnTo>
                  <a:lnTo>
                    <a:pt x="50560" y="77499"/>
                  </a:lnTo>
                  <a:lnTo>
                    <a:pt x="21971" y="113922"/>
                  </a:lnTo>
                  <a:lnTo>
                    <a:pt x="0" y="165348"/>
                  </a:lnTo>
                  <a:lnTo>
                    <a:pt x="178" y="207982"/>
                  </a:lnTo>
                  <a:lnTo>
                    <a:pt x="11888" y="265215"/>
                  </a:lnTo>
                  <a:lnTo>
                    <a:pt x="30217" y="300483"/>
                  </a:lnTo>
                  <a:lnTo>
                    <a:pt x="67259" y="340722"/>
                  </a:lnTo>
                  <a:lnTo>
                    <a:pt x="88792" y="355493"/>
                  </a:lnTo>
                  <a:lnTo>
                    <a:pt x="128392" y="369216"/>
                  </a:lnTo>
                  <a:lnTo>
                    <a:pt x="176650" y="372632"/>
                  </a:lnTo>
                  <a:lnTo>
                    <a:pt x="210720" y="369286"/>
                  </a:lnTo>
                  <a:lnTo>
                    <a:pt x="239120" y="357660"/>
                  </a:lnTo>
                  <a:lnTo>
                    <a:pt x="271719" y="331384"/>
                  </a:lnTo>
                  <a:lnTo>
                    <a:pt x="296197" y="295132"/>
                  </a:lnTo>
                  <a:lnTo>
                    <a:pt x="308695" y="265041"/>
                  </a:lnTo>
                  <a:lnTo>
                    <a:pt x="316719" y="207596"/>
                  </a:lnTo>
                  <a:lnTo>
                    <a:pt x="312714" y="151188"/>
                  </a:lnTo>
                  <a:lnTo>
                    <a:pt x="298335" y="114619"/>
                  </a:lnTo>
                  <a:lnTo>
                    <a:pt x="279256" y="87146"/>
                  </a:lnTo>
                  <a:lnTo>
                    <a:pt x="247607" y="64188"/>
                  </a:lnTo>
                  <a:lnTo>
                    <a:pt x="192352" y="49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665550" y="1674031"/>
            <a:ext cx="489823" cy="396876"/>
            <a:chOff x="5665550" y="1674031"/>
            <a:chExt cx="489823" cy="396876"/>
          </a:xfrm>
        </p:grpSpPr>
        <p:sp>
          <p:nvSpPr>
            <p:cNvPr id="48" name="Freeform 47"/>
            <p:cNvSpPr/>
            <p:nvPr/>
          </p:nvSpPr>
          <p:spPr>
            <a:xfrm>
              <a:off x="5843316" y="1761457"/>
              <a:ext cx="189514" cy="255214"/>
            </a:xfrm>
            <a:custGeom>
              <a:avLst/>
              <a:gdLst/>
              <a:ahLst/>
              <a:cxnLst/>
              <a:rect l="0" t="0" r="0" b="0"/>
              <a:pathLst>
                <a:path w="189514" h="255214">
                  <a:moveTo>
                    <a:pt x="0" y="49444"/>
                  </a:moveTo>
                  <a:lnTo>
                    <a:pt x="5589" y="27087"/>
                  </a:lnTo>
                  <a:lnTo>
                    <a:pt x="10745" y="19332"/>
                  </a:lnTo>
                  <a:lnTo>
                    <a:pt x="25832" y="7595"/>
                  </a:lnTo>
                  <a:lnTo>
                    <a:pt x="59646" y="0"/>
                  </a:lnTo>
                  <a:lnTo>
                    <a:pt x="79542" y="4462"/>
                  </a:lnTo>
                  <a:lnTo>
                    <a:pt x="96183" y="15414"/>
                  </a:lnTo>
                  <a:lnTo>
                    <a:pt x="111378" y="31980"/>
                  </a:lnTo>
                  <a:lnTo>
                    <a:pt x="119691" y="54161"/>
                  </a:lnTo>
                  <a:lnTo>
                    <a:pt x="125028" y="112117"/>
                  </a:lnTo>
                  <a:lnTo>
                    <a:pt x="120363" y="151462"/>
                  </a:lnTo>
                  <a:lnTo>
                    <a:pt x="93507" y="206941"/>
                  </a:lnTo>
                  <a:lnTo>
                    <a:pt x="66433" y="243811"/>
                  </a:lnTo>
                  <a:lnTo>
                    <a:pt x="46293" y="252813"/>
                  </a:lnTo>
                  <a:lnTo>
                    <a:pt x="34372" y="255213"/>
                  </a:lnTo>
                  <a:lnTo>
                    <a:pt x="24084" y="254474"/>
                  </a:lnTo>
                  <a:lnTo>
                    <a:pt x="6415" y="247413"/>
                  </a:lnTo>
                  <a:lnTo>
                    <a:pt x="1937" y="241085"/>
                  </a:lnTo>
                  <a:lnTo>
                    <a:pt x="121" y="233357"/>
                  </a:lnTo>
                  <a:lnTo>
                    <a:pt x="81" y="224695"/>
                  </a:lnTo>
                  <a:lnTo>
                    <a:pt x="3563" y="216581"/>
                  </a:lnTo>
                  <a:lnTo>
                    <a:pt x="16791" y="201326"/>
                  </a:lnTo>
                  <a:lnTo>
                    <a:pt x="37488" y="192986"/>
                  </a:lnTo>
                  <a:lnTo>
                    <a:pt x="63455" y="190450"/>
                  </a:lnTo>
                  <a:lnTo>
                    <a:pt x="121545" y="198353"/>
                  </a:lnTo>
                  <a:lnTo>
                    <a:pt x="156506" y="204699"/>
                  </a:lnTo>
                  <a:lnTo>
                    <a:pt x="189513" y="207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65550" y="1674031"/>
              <a:ext cx="489823" cy="396876"/>
            </a:xfrm>
            <a:custGeom>
              <a:avLst/>
              <a:gdLst/>
              <a:ahLst/>
              <a:cxnLst/>
              <a:rect l="0" t="0" r="0" b="0"/>
              <a:pathLst>
                <a:path w="489823" h="396876">
                  <a:moveTo>
                    <a:pt x="398864" y="31585"/>
                  </a:moveTo>
                  <a:lnTo>
                    <a:pt x="372478" y="15944"/>
                  </a:lnTo>
                  <a:lnTo>
                    <a:pt x="335414" y="5244"/>
                  </a:lnTo>
                  <a:lnTo>
                    <a:pt x="274200" y="1036"/>
                  </a:lnTo>
                  <a:lnTo>
                    <a:pt x="216702" y="5793"/>
                  </a:lnTo>
                  <a:lnTo>
                    <a:pt x="160284" y="19168"/>
                  </a:lnTo>
                  <a:lnTo>
                    <a:pt x="110319" y="43127"/>
                  </a:lnTo>
                  <a:lnTo>
                    <a:pt x="54168" y="87436"/>
                  </a:lnTo>
                  <a:lnTo>
                    <a:pt x="17860" y="137293"/>
                  </a:lnTo>
                  <a:lnTo>
                    <a:pt x="4954" y="169751"/>
                  </a:lnTo>
                  <a:lnTo>
                    <a:pt x="0" y="225167"/>
                  </a:lnTo>
                  <a:lnTo>
                    <a:pt x="1663" y="254492"/>
                  </a:lnTo>
                  <a:lnTo>
                    <a:pt x="21794" y="295501"/>
                  </a:lnTo>
                  <a:lnTo>
                    <a:pt x="35915" y="314997"/>
                  </a:lnTo>
                  <a:lnTo>
                    <a:pt x="87959" y="359925"/>
                  </a:lnTo>
                  <a:lnTo>
                    <a:pt x="145215" y="381869"/>
                  </a:lnTo>
                  <a:lnTo>
                    <a:pt x="201815" y="396875"/>
                  </a:lnTo>
                  <a:lnTo>
                    <a:pt x="241824" y="396013"/>
                  </a:lnTo>
                  <a:lnTo>
                    <a:pt x="297264" y="385241"/>
                  </a:lnTo>
                  <a:lnTo>
                    <a:pt x="352105" y="363442"/>
                  </a:lnTo>
                  <a:lnTo>
                    <a:pt x="408781" y="324100"/>
                  </a:lnTo>
                  <a:lnTo>
                    <a:pt x="449046" y="283818"/>
                  </a:lnTo>
                  <a:lnTo>
                    <a:pt x="478751" y="221058"/>
                  </a:lnTo>
                  <a:lnTo>
                    <a:pt x="488695" y="185991"/>
                  </a:lnTo>
                  <a:lnTo>
                    <a:pt x="489822" y="136217"/>
                  </a:lnTo>
                  <a:lnTo>
                    <a:pt x="473546" y="83059"/>
                  </a:lnTo>
                  <a:lnTo>
                    <a:pt x="453131" y="33434"/>
                  </a:lnTo>
                  <a:lnTo>
                    <a:pt x="4304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85471" y="1674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484725" y="1175015"/>
            <a:ext cx="734155" cy="393732"/>
            <a:chOff x="2484725" y="1175015"/>
            <a:chExt cx="734155" cy="393732"/>
          </a:xfrm>
        </p:grpSpPr>
        <p:sp>
          <p:nvSpPr>
            <p:cNvPr id="52" name="Freeform 51"/>
            <p:cNvSpPr/>
            <p:nvPr/>
          </p:nvSpPr>
          <p:spPr>
            <a:xfrm>
              <a:off x="2484725" y="137923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59599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05782" y="1442404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31585"/>
                  </a:moveTo>
                  <a:lnTo>
                    <a:pt x="60769" y="13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85183" y="1263419"/>
              <a:ext cx="20683" cy="305328"/>
            </a:xfrm>
            <a:custGeom>
              <a:avLst/>
              <a:gdLst/>
              <a:ahLst/>
              <a:cxnLst/>
              <a:rect l="0" t="0" r="0" b="0"/>
              <a:pathLst>
                <a:path w="20683" h="305328">
                  <a:moveTo>
                    <a:pt x="20682" y="0"/>
                  </a:moveTo>
                  <a:lnTo>
                    <a:pt x="6028" y="55141"/>
                  </a:lnTo>
                  <a:lnTo>
                    <a:pt x="890" y="113274"/>
                  </a:lnTo>
                  <a:lnTo>
                    <a:pt x="0" y="163934"/>
                  </a:lnTo>
                  <a:lnTo>
                    <a:pt x="906" y="221709"/>
                  </a:lnTo>
                  <a:lnTo>
                    <a:pt x="7980" y="281747"/>
                  </a:lnTo>
                  <a:lnTo>
                    <a:pt x="1015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66488" y="1175015"/>
              <a:ext cx="152392" cy="393167"/>
            </a:xfrm>
            <a:custGeom>
              <a:avLst/>
              <a:gdLst/>
              <a:ahLst/>
              <a:cxnLst/>
              <a:rect l="0" t="0" r="0" b="0"/>
              <a:pathLst>
                <a:path w="152392" h="393167">
                  <a:moveTo>
                    <a:pt x="134175" y="98933"/>
                  </a:moveTo>
                  <a:lnTo>
                    <a:pt x="94633" y="154592"/>
                  </a:lnTo>
                  <a:lnTo>
                    <a:pt x="71230" y="215011"/>
                  </a:lnTo>
                  <a:lnTo>
                    <a:pt x="54656" y="276999"/>
                  </a:lnTo>
                  <a:lnTo>
                    <a:pt x="53997" y="339174"/>
                  </a:lnTo>
                  <a:lnTo>
                    <a:pt x="56156" y="353850"/>
                  </a:lnTo>
                  <a:lnTo>
                    <a:pt x="67914" y="376396"/>
                  </a:lnTo>
                  <a:lnTo>
                    <a:pt x="75963" y="385684"/>
                  </a:lnTo>
                  <a:lnTo>
                    <a:pt x="84839" y="390706"/>
                  </a:lnTo>
                  <a:lnTo>
                    <a:pt x="104059" y="393166"/>
                  </a:lnTo>
                  <a:lnTo>
                    <a:pt x="121180" y="387241"/>
                  </a:lnTo>
                  <a:lnTo>
                    <a:pt x="129021" y="382385"/>
                  </a:lnTo>
                  <a:lnTo>
                    <a:pt x="140853" y="367631"/>
                  </a:lnTo>
                  <a:lnTo>
                    <a:pt x="148841" y="348206"/>
                  </a:lnTo>
                  <a:lnTo>
                    <a:pt x="152391" y="323974"/>
                  </a:lnTo>
                  <a:lnTo>
                    <a:pt x="147730" y="300727"/>
                  </a:lnTo>
                  <a:lnTo>
                    <a:pt x="131952" y="271028"/>
                  </a:lnTo>
                  <a:lnTo>
                    <a:pt x="84912" y="212880"/>
                  </a:lnTo>
                  <a:lnTo>
                    <a:pt x="28885" y="151776"/>
                  </a:lnTo>
                  <a:lnTo>
                    <a:pt x="16019" y="136457"/>
                  </a:lnTo>
                  <a:lnTo>
                    <a:pt x="6402" y="117950"/>
                  </a:lnTo>
                  <a:lnTo>
                    <a:pt x="0" y="82211"/>
                  </a:lnTo>
                  <a:lnTo>
                    <a:pt x="6243" y="36618"/>
                  </a:lnTo>
                  <a:lnTo>
                    <a:pt x="12195" y="15085"/>
                  </a:lnTo>
                  <a:lnTo>
                    <a:pt x="18930" y="7939"/>
                  </a:lnTo>
                  <a:lnTo>
                    <a:pt x="38891" y="0"/>
                  </a:lnTo>
                  <a:lnTo>
                    <a:pt x="60241" y="2710"/>
                  </a:lnTo>
                  <a:lnTo>
                    <a:pt x="88872" y="17390"/>
                  </a:lnTo>
                  <a:lnTo>
                    <a:pt x="123646" y="46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88217" y="2253098"/>
            <a:ext cx="445668" cy="450534"/>
            <a:chOff x="288217" y="2253098"/>
            <a:chExt cx="445668" cy="450534"/>
          </a:xfrm>
        </p:grpSpPr>
        <p:sp>
          <p:nvSpPr>
            <p:cNvPr id="57" name="Freeform 56"/>
            <p:cNvSpPr/>
            <p:nvPr/>
          </p:nvSpPr>
          <p:spPr>
            <a:xfrm>
              <a:off x="425602" y="2388899"/>
              <a:ext cx="163994" cy="309338"/>
            </a:xfrm>
            <a:custGeom>
              <a:avLst/>
              <a:gdLst/>
              <a:ahLst/>
              <a:cxnLst/>
              <a:rect l="0" t="0" r="0" b="0"/>
              <a:pathLst>
                <a:path w="163994" h="309338">
                  <a:moveTo>
                    <a:pt x="6066" y="43183"/>
                  </a:moveTo>
                  <a:lnTo>
                    <a:pt x="477" y="59951"/>
                  </a:lnTo>
                  <a:lnTo>
                    <a:pt x="0" y="60211"/>
                  </a:lnTo>
                  <a:lnTo>
                    <a:pt x="6088" y="39390"/>
                  </a:lnTo>
                  <a:lnTo>
                    <a:pt x="16214" y="20440"/>
                  </a:lnTo>
                  <a:lnTo>
                    <a:pt x="31633" y="6559"/>
                  </a:lnTo>
                  <a:lnTo>
                    <a:pt x="40658" y="1220"/>
                  </a:lnTo>
                  <a:lnTo>
                    <a:pt x="49015" y="0"/>
                  </a:lnTo>
                  <a:lnTo>
                    <a:pt x="56925" y="1526"/>
                  </a:lnTo>
                  <a:lnTo>
                    <a:pt x="79237" y="14853"/>
                  </a:lnTo>
                  <a:lnTo>
                    <a:pt x="86432" y="20787"/>
                  </a:lnTo>
                  <a:lnTo>
                    <a:pt x="97546" y="39858"/>
                  </a:lnTo>
                  <a:lnTo>
                    <a:pt x="119802" y="90230"/>
                  </a:lnTo>
                  <a:lnTo>
                    <a:pt x="144389" y="145240"/>
                  </a:lnTo>
                  <a:lnTo>
                    <a:pt x="149606" y="187156"/>
                  </a:lnTo>
                  <a:lnTo>
                    <a:pt x="141481" y="240122"/>
                  </a:lnTo>
                  <a:lnTo>
                    <a:pt x="134101" y="261733"/>
                  </a:lnTo>
                  <a:lnTo>
                    <a:pt x="123022" y="279137"/>
                  </a:lnTo>
                  <a:lnTo>
                    <a:pt x="107179" y="291551"/>
                  </a:lnTo>
                  <a:lnTo>
                    <a:pt x="68413" y="309053"/>
                  </a:lnTo>
                  <a:lnTo>
                    <a:pt x="59329" y="309337"/>
                  </a:lnTo>
                  <a:lnTo>
                    <a:pt x="42996" y="303414"/>
                  </a:lnTo>
                  <a:lnTo>
                    <a:pt x="38875" y="296219"/>
                  </a:lnTo>
                  <a:lnTo>
                    <a:pt x="37415" y="275747"/>
                  </a:lnTo>
                  <a:lnTo>
                    <a:pt x="43786" y="257289"/>
                  </a:lnTo>
                  <a:lnTo>
                    <a:pt x="48760" y="249092"/>
                  </a:lnTo>
                  <a:lnTo>
                    <a:pt x="63645" y="236863"/>
                  </a:lnTo>
                  <a:lnTo>
                    <a:pt x="123632" y="199309"/>
                  </a:lnTo>
                  <a:lnTo>
                    <a:pt x="163993" y="180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8217" y="2253098"/>
              <a:ext cx="445668" cy="450534"/>
            </a:xfrm>
            <a:custGeom>
              <a:avLst/>
              <a:gdLst/>
              <a:ahLst/>
              <a:cxnLst/>
              <a:rect l="0" t="0" r="0" b="0"/>
              <a:pathLst>
                <a:path w="445668" h="450534">
                  <a:moveTo>
                    <a:pt x="301378" y="42114"/>
                  </a:moveTo>
                  <a:lnTo>
                    <a:pt x="258687" y="38995"/>
                  </a:lnTo>
                  <a:lnTo>
                    <a:pt x="235611" y="36048"/>
                  </a:lnTo>
                  <a:lnTo>
                    <a:pt x="179376" y="43689"/>
                  </a:lnTo>
                  <a:lnTo>
                    <a:pt x="128190" y="62052"/>
                  </a:lnTo>
                  <a:lnTo>
                    <a:pt x="74386" y="111050"/>
                  </a:lnTo>
                  <a:lnTo>
                    <a:pt x="45407" y="150878"/>
                  </a:lnTo>
                  <a:lnTo>
                    <a:pt x="10119" y="212732"/>
                  </a:lnTo>
                  <a:lnTo>
                    <a:pt x="2304" y="235708"/>
                  </a:lnTo>
                  <a:lnTo>
                    <a:pt x="0" y="261517"/>
                  </a:lnTo>
                  <a:lnTo>
                    <a:pt x="8054" y="316213"/>
                  </a:lnTo>
                  <a:lnTo>
                    <a:pt x="20665" y="354955"/>
                  </a:lnTo>
                  <a:lnTo>
                    <a:pt x="42339" y="388662"/>
                  </a:lnTo>
                  <a:lnTo>
                    <a:pt x="61078" y="407875"/>
                  </a:lnTo>
                  <a:lnTo>
                    <a:pt x="92528" y="425268"/>
                  </a:lnTo>
                  <a:lnTo>
                    <a:pt x="144484" y="441626"/>
                  </a:lnTo>
                  <a:lnTo>
                    <a:pt x="205396" y="450533"/>
                  </a:lnTo>
                  <a:lnTo>
                    <a:pt x="250842" y="440898"/>
                  </a:lnTo>
                  <a:lnTo>
                    <a:pt x="305781" y="416680"/>
                  </a:lnTo>
                  <a:lnTo>
                    <a:pt x="360421" y="376821"/>
                  </a:lnTo>
                  <a:lnTo>
                    <a:pt x="394912" y="346787"/>
                  </a:lnTo>
                  <a:lnTo>
                    <a:pt x="421769" y="304483"/>
                  </a:lnTo>
                  <a:lnTo>
                    <a:pt x="442229" y="245022"/>
                  </a:lnTo>
                  <a:lnTo>
                    <a:pt x="445667" y="197641"/>
                  </a:lnTo>
                  <a:lnTo>
                    <a:pt x="440061" y="145885"/>
                  </a:lnTo>
                  <a:lnTo>
                    <a:pt x="436715" y="119820"/>
                  </a:lnTo>
                  <a:lnTo>
                    <a:pt x="420507" y="85415"/>
                  </a:lnTo>
                  <a:lnTo>
                    <a:pt x="365086" y="23501"/>
                  </a:lnTo>
                  <a:lnTo>
                    <a:pt x="3329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380269" y="1410818"/>
            <a:ext cx="2616612" cy="589597"/>
            <a:chOff x="6380269" y="1410818"/>
            <a:chExt cx="2616612" cy="589597"/>
          </a:xfrm>
        </p:grpSpPr>
        <p:sp>
          <p:nvSpPr>
            <p:cNvPr id="60" name="Freeform 59"/>
            <p:cNvSpPr/>
            <p:nvPr/>
          </p:nvSpPr>
          <p:spPr>
            <a:xfrm>
              <a:off x="6380269" y="1634402"/>
              <a:ext cx="231628" cy="344956"/>
            </a:xfrm>
            <a:custGeom>
              <a:avLst/>
              <a:gdLst/>
              <a:ahLst/>
              <a:cxnLst/>
              <a:rect l="0" t="0" r="0" b="0"/>
              <a:pathLst>
                <a:path w="231628" h="344956">
                  <a:moveTo>
                    <a:pt x="0" y="344955"/>
                  </a:moveTo>
                  <a:lnTo>
                    <a:pt x="0" y="286338"/>
                  </a:lnTo>
                  <a:lnTo>
                    <a:pt x="7236" y="230994"/>
                  </a:lnTo>
                  <a:lnTo>
                    <a:pt x="6759" y="168070"/>
                  </a:lnTo>
                  <a:lnTo>
                    <a:pt x="1335" y="104644"/>
                  </a:lnTo>
                  <a:lnTo>
                    <a:pt x="396" y="58763"/>
                  </a:lnTo>
                  <a:lnTo>
                    <a:pt x="2604" y="51215"/>
                  </a:lnTo>
                  <a:lnTo>
                    <a:pt x="6415" y="48522"/>
                  </a:lnTo>
                  <a:lnTo>
                    <a:pt x="11296" y="49067"/>
                  </a:lnTo>
                  <a:lnTo>
                    <a:pt x="15720" y="52940"/>
                  </a:lnTo>
                  <a:lnTo>
                    <a:pt x="53460" y="114107"/>
                  </a:lnTo>
                  <a:lnTo>
                    <a:pt x="80880" y="150007"/>
                  </a:lnTo>
                  <a:lnTo>
                    <a:pt x="90185" y="154158"/>
                  </a:lnTo>
                  <a:lnTo>
                    <a:pt x="113002" y="155651"/>
                  </a:lnTo>
                  <a:lnTo>
                    <a:pt x="123298" y="150902"/>
                  </a:lnTo>
                  <a:lnTo>
                    <a:pt x="140977" y="133147"/>
                  </a:lnTo>
                  <a:lnTo>
                    <a:pt x="162985" y="76386"/>
                  </a:lnTo>
                  <a:lnTo>
                    <a:pt x="175477" y="18900"/>
                  </a:lnTo>
                  <a:lnTo>
                    <a:pt x="176646" y="4752"/>
                  </a:lnTo>
                  <a:lnTo>
                    <a:pt x="178595" y="0"/>
                  </a:lnTo>
                  <a:lnTo>
                    <a:pt x="181065" y="1511"/>
                  </a:lnTo>
                  <a:lnTo>
                    <a:pt x="193434" y="37558"/>
                  </a:lnTo>
                  <a:lnTo>
                    <a:pt x="199906" y="98145"/>
                  </a:lnTo>
                  <a:lnTo>
                    <a:pt x="206890" y="149124"/>
                  </a:lnTo>
                  <a:lnTo>
                    <a:pt x="210650" y="200103"/>
                  </a:lnTo>
                  <a:lnTo>
                    <a:pt x="221807" y="256724"/>
                  </a:lnTo>
                  <a:lnTo>
                    <a:pt x="228717" y="291127"/>
                  </a:lnTo>
                  <a:lnTo>
                    <a:pt x="231627" y="323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71077" y="1779479"/>
              <a:ext cx="161919" cy="130503"/>
            </a:xfrm>
            <a:custGeom>
              <a:avLst/>
              <a:gdLst/>
              <a:ahLst/>
              <a:cxnLst/>
              <a:rect l="0" t="0" r="0" b="0"/>
              <a:pathLst>
                <a:path w="161919" h="130503">
                  <a:moveTo>
                    <a:pt x="77690" y="84065"/>
                  </a:moveTo>
                  <a:lnTo>
                    <a:pt x="72100" y="25448"/>
                  </a:lnTo>
                  <a:lnTo>
                    <a:pt x="66944" y="15741"/>
                  </a:lnTo>
                  <a:lnTo>
                    <a:pt x="51857" y="1836"/>
                  </a:lnTo>
                  <a:lnTo>
                    <a:pt x="44090" y="0"/>
                  </a:lnTo>
                  <a:lnTo>
                    <a:pt x="36573" y="1115"/>
                  </a:lnTo>
                  <a:lnTo>
                    <a:pt x="29221" y="4198"/>
                  </a:lnTo>
                  <a:lnTo>
                    <a:pt x="17934" y="16983"/>
                  </a:lnTo>
                  <a:lnTo>
                    <a:pt x="1155" y="53786"/>
                  </a:lnTo>
                  <a:lnTo>
                    <a:pt x="0" y="74117"/>
                  </a:lnTo>
                  <a:lnTo>
                    <a:pt x="8791" y="115765"/>
                  </a:lnTo>
                  <a:lnTo>
                    <a:pt x="15379" y="122745"/>
                  </a:lnTo>
                  <a:lnTo>
                    <a:pt x="35178" y="130502"/>
                  </a:lnTo>
                  <a:lnTo>
                    <a:pt x="44670" y="129061"/>
                  </a:lnTo>
                  <a:lnTo>
                    <a:pt x="61454" y="118101"/>
                  </a:lnTo>
                  <a:lnTo>
                    <a:pt x="70474" y="95292"/>
                  </a:lnTo>
                  <a:lnTo>
                    <a:pt x="72879" y="81021"/>
                  </a:lnTo>
                  <a:lnTo>
                    <a:pt x="75653" y="75017"/>
                  </a:lnTo>
                  <a:lnTo>
                    <a:pt x="78672" y="74523"/>
                  </a:lnTo>
                  <a:lnTo>
                    <a:pt x="116968" y="112814"/>
                  </a:lnTo>
                  <a:lnTo>
                    <a:pt x="133751" y="120239"/>
                  </a:lnTo>
                  <a:lnTo>
                    <a:pt x="161918" y="126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43523" y="1568746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1463" y="58616"/>
                  </a:lnTo>
                  <a:lnTo>
                    <a:pt x="289" y="113960"/>
                  </a:lnTo>
                  <a:lnTo>
                    <a:pt x="57" y="176885"/>
                  </a:lnTo>
                  <a:lnTo>
                    <a:pt x="11" y="24031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61201" y="1621388"/>
              <a:ext cx="119194" cy="242157"/>
            </a:xfrm>
            <a:custGeom>
              <a:avLst/>
              <a:gdLst/>
              <a:ahLst/>
              <a:cxnLst/>
              <a:rect l="0" t="0" r="0" b="0"/>
              <a:pathLst>
                <a:path w="119194" h="242157">
                  <a:moveTo>
                    <a:pt x="87607" y="0"/>
                  </a:moveTo>
                  <a:lnTo>
                    <a:pt x="38109" y="55088"/>
                  </a:lnTo>
                  <a:lnTo>
                    <a:pt x="1917" y="116028"/>
                  </a:lnTo>
                  <a:lnTo>
                    <a:pt x="0" y="136966"/>
                  </a:lnTo>
                  <a:lnTo>
                    <a:pt x="1126" y="147463"/>
                  </a:lnTo>
                  <a:lnTo>
                    <a:pt x="11736" y="165365"/>
                  </a:lnTo>
                  <a:lnTo>
                    <a:pt x="40560" y="188597"/>
                  </a:lnTo>
                  <a:lnTo>
                    <a:pt x="96778" y="228427"/>
                  </a:lnTo>
                  <a:lnTo>
                    <a:pt x="119193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14840" y="1652991"/>
              <a:ext cx="117277" cy="189497"/>
            </a:xfrm>
            <a:custGeom>
              <a:avLst/>
              <a:gdLst/>
              <a:ahLst/>
              <a:cxnLst/>
              <a:rect l="0" t="0" r="0" b="0"/>
              <a:pathLst>
                <a:path w="117277" h="189497">
                  <a:moveTo>
                    <a:pt x="18196" y="84211"/>
                  </a:moveTo>
                  <a:lnTo>
                    <a:pt x="60887" y="81091"/>
                  </a:lnTo>
                  <a:lnTo>
                    <a:pt x="92067" y="69638"/>
                  </a:lnTo>
                  <a:lnTo>
                    <a:pt x="102538" y="63967"/>
                  </a:lnTo>
                  <a:lnTo>
                    <a:pt x="109519" y="55507"/>
                  </a:lnTo>
                  <a:lnTo>
                    <a:pt x="117276" y="33629"/>
                  </a:lnTo>
                  <a:lnTo>
                    <a:pt x="115835" y="23583"/>
                  </a:lnTo>
                  <a:lnTo>
                    <a:pt x="104875" y="6182"/>
                  </a:lnTo>
                  <a:lnTo>
                    <a:pt x="97039" y="1776"/>
                  </a:lnTo>
                  <a:lnTo>
                    <a:pt x="78974" y="0"/>
                  </a:lnTo>
                  <a:lnTo>
                    <a:pt x="49073" y="5577"/>
                  </a:lnTo>
                  <a:lnTo>
                    <a:pt x="31529" y="17677"/>
                  </a:lnTo>
                  <a:lnTo>
                    <a:pt x="17102" y="34753"/>
                  </a:lnTo>
                  <a:lnTo>
                    <a:pt x="6791" y="54041"/>
                  </a:lnTo>
                  <a:lnTo>
                    <a:pt x="0" y="90219"/>
                  </a:lnTo>
                  <a:lnTo>
                    <a:pt x="3575" y="124985"/>
                  </a:lnTo>
                  <a:lnTo>
                    <a:pt x="12088" y="143667"/>
                  </a:lnTo>
                  <a:lnTo>
                    <a:pt x="17633" y="151924"/>
                  </a:lnTo>
                  <a:lnTo>
                    <a:pt x="33154" y="164218"/>
                  </a:lnTo>
                  <a:lnTo>
                    <a:pt x="91895" y="189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33119" y="169508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01534" y="1579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69989" y="1537160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42114" y="0"/>
                  </a:moveTo>
                  <a:lnTo>
                    <a:pt x="26473" y="26387"/>
                  </a:lnTo>
                  <a:lnTo>
                    <a:pt x="15773" y="63450"/>
                  </a:lnTo>
                  <a:lnTo>
                    <a:pt x="12083" y="110957"/>
                  </a:lnTo>
                  <a:lnTo>
                    <a:pt x="10990" y="160908"/>
                  </a:lnTo>
                  <a:lnTo>
                    <a:pt x="10620" y="220301"/>
                  </a:lnTo>
                  <a:lnTo>
                    <a:pt x="7436" y="25673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85761" y="1631917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0"/>
                  </a:lnTo>
                  <a:lnTo>
                    <a:pt x="67364" y="1170"/>
                  </a:lnTo>
                  <a:lnTo>
                    <a:pt x="2500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57186" y="1651266"/>
              <a:ext cx="112888" cy="117522"/>
            </a:xfrm>
            <a:custGeom>
              <a:avLst/>
              <a:gdLst/>
              <a:ahLst/>
              <a:cxnLst/>
              <a:rect l="0" t="0" r="0" b="0"/>
              <a:pathLst>
                <a:path w="112888" h="117522">
                  <a:moveTo>
                    <a:pt x="18130" y="22765"/>
                  </a:moveTo>
                  <a:lnTo>
                    <a:pt x="18130" y="80029"/>
                  </a:lnTo>
                  <a:lnTo>
                    <a:pt x="18130" y="96036"/>
                  </a:lnTo>
                  <a:lnTo>
                    <a:pt x="15790" y="103198"/>
                  </a:lnTo>
                  <a:lnTo>
                    <a:pt x="11891" y="104463"/>
                  </a:lnTo>
                  <a:lnTo>
                    <a:pt x="6951" y="101796"/>
                  </a:lnTo>
                  <a:lnTo>
                    <a:pt x="3658" y="95340"/>
                  </a:lnTo>
                  <a:lnTo>
                    <a:pt x="0" y="75687"/>
                  </a:lnTo>
                  <a:lnTo>
                    <a:pt x="3529" y="43905"/>
                  </a:lnTo>
                  <a:lnTo>
                    <a:pt x="12030" y="25921"/>
                  </a:lnTo>
                  <a:lnTo>
                    <a:pt x="17573" y="17850"/>
                  </a:lnTo>
                  <a:lnTo>
                    <a:pt x="33090" y="5762"/>
                  </a:lnTo>
                  <a:lnTo>
                    <a:pt x="42141" y="901"/>
                  </a:lnTo>
                  <a:lnTo>
                    <a:pt x="51685" y="0"/>
                  </a:lnTo>
                  <a:lnTo>
                    <a:pt x="71647" y="5238"/>
                  </a:lnTo>
                  <a:lnTo>
                    <a:pt x="85979" y="18485"/>
                  </a:lnTo>
                  <a:lnTo>
                    <a:pt x="104712" y="55585"/>
                  </a:lnTo>
                  <a:lnTo>
                    <a:pt x="112887" y="117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009023" y="1630069"/>
              <a:ext cx="120112" cy="159776"/>
            </a:xfrm>
            <a:custGeom>
              <a:avLst/>
              <a:gdLst/>
              <a:ahLst/>
              <a:cxnLst/>
              <a:rect l="0" t="0" r="0" b="0"/>
              <a:pathLst>
                <a:path w="120112" h="159776">
                  <a:moveTo>
                    <a:pt x="34749" y="107133"/>
                  </a:moveTo>
                  <a:lnTo>
                    <a:pt x="58796" y="97557"/>
                  </a:lnTo>
                  <a:lnTo>
                    <a:pt x="107449" y="59807"/>
                  </a:lnTo>
                  <a:lnTo>
                    <a:pt x="118923" y="41645"/>
                  </a:lnTo>
                  <a:lnTo>
                    <a:pt x="120111" y="33059"/>
                  </a:lnTo>
                  <a:lnTo>
                    <a:pt x="115191" y="17279"/>
                  </a:lnTo>
                  <a:lnTo>
                    <a:pt x="102087" y="5586"/>
                  </a:lnTo>
                  <a:lnTo>
                    <a:pt x="93679" y="831"/>
                  </a:lnTo>
                  <a:lnTo>
                    <a:pt x="85734" y="0"/>
                  </a:lnTo>
                  <a:lnTo>
                    <a:pt x="70667" y="5316"/>
                  </a:lnTo>
                  <a:lnTo>
                    <a:pt x="18737" y="41065"/>
                  </a:lnTo>
                  <a:lnTo>
                    <a:pt x="2188" y="67280"/>
                  </a:lnTo>
                  <a:lnTo>
                    <a:pt x="0" y="87081"/>
                  </a:lnTo>
                  <a:lnTo>
                    <a:pt x="4097" y="107579"/>
                  </a:lnTo>
                  <a:lnTo>
                    <a:pt x="13717" y="128388"/>
                  </a:lnTo>
                  <a:lnTo>
                    <a:pt x="28911" y="143096"/>
                  </a:lnTo>
                  <a:lnTo>
                    <a:pt x="55806" y="159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117471" y="1628811"/>
              <a:ext cx="208359" cy="371604"/>
            </a:xfrm>
            <a:custGeom>
              <a:avLst/>
              <a:gdLst/>
              <a:ahLst/>
              <a:cxnLst/>
              <a:rect l="0" t="0" r="0" b="0"/>
              <a:pathLst>
                <a:path w="208359" h="371604">
                  <a:moveTo>
                    <a:pt x="168456" y="97862"/>
                  </a:moveTo>
                  <a:lnTo>
                    <a:pt x="165337" y="55170"/>
                  </a:lnTo>
                  <a:lnTo>
                    <a:pt x="158881" y="35604"/>
                  </a:lnTo>
                  <a:lnTo>
                    <a:pt x="148213" y="19109"/>
                  </a:lnTo>
                  <a:lnTo>
                    <a:pt x="132553" y="7099"/>
                  </a:lnTo>
                  <a:lnTo>
                    <a:pt x="123463" y="2258"/>
                  </a:lnTo>
                  <a:lnTo>
                    <a:pt x="104006" y="0"/>
                  </a:lnTo>
                  <a:lnTo>
                    <a:pt x="84829" y="4065"/>
                  </a:lnTo>
                  <a:lnTo>
                    <a:pt x="68508" y="13670"/>
                  </a:lnTo>
                  <a:lnTo>
                    <a:pt x="56575" y="31978"/>
                  </a:lnTo>
                  <a:lnTo>
                    <a:pt x="48541" y="55712"/>
                  </a:lnTo>
                  <a:lnTo>
                    <a:pt x="44971" y="81858"/>
                  </a:lnTo>
                  <a:lnTo>
                    <a:pt x="49623" y="102838"/>
                  </a:lnTo>
                  <a:lnTo>
                    <a:pt x="54139" y="111708"/>
                  </a:lnTo>
                  <a:lnTo>
                    <a:pt x="61829" y="117621"/>
                  </a:lnTo>
                  <a:lnTo>
                    <a:pt x="82852" y="124191"/>
                  </a:lnTo>
                  <a:lnTo>
                    <a:pt x="92669" y="122434"/>
                  </a:lnTo>
                  <a:lnTo>
                    <a:pt x="109817" y="111123"/>
                  </a:lnTo>
                  <a:lnTo>
                    <a:pt x="132624" y="90613"/>
                  </a:lnTo>
                  <a:lnTo>
                    <a:pt x="138719" y="90690"/>
                  </a:lnTo>
                  <a:lnTo>
                    <a:pt x="143952" y="95420"/>
                  </a:lnTo>
                  <a:lnTo>
                    <a:pt x="171273" y="151215"/>
                  </a:lnTo>
                  <a:lnTo>
                    <a:pt x="191500" y="198348"/>
                  </a:lnTo>
                  <a:lnTo>
                    <a:pt x="205590" y="252719"/>
                  </a:lnTo>
                  <a:lnTo>
                    <a:pt x="208358" y="280551"/>
                  </a:lnTo>
                  <a:lnTo>
                    <a:pt x="203348" y="305399"/>
                  </a:lnTo>
                  <a:lnTo>
                    <a:pt x="192152" y="326971"/>
                  </a:lnTo>
                  <a:lnTo>
                    <a:pt x="175479" y="344358"/>
                  </a:lnTo>
                  <a:lnTo>
                    <a:pt x="146361" y="361711"/>
                  </a:lnTo>
                  <a:lnTo>
                    <a:pt x="89439" y="369649"/>
                  </a:lnTo>
                  <a:lnTo>
                    <a:pt x="35042" y="371217"/>
                  </a:lnTo>
                  <a:lnTo>
                    <a:pt x="0" y="37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332054" y="1610534"/>
              <a:ext cx="153916" cy="141421"/>
            </a:xfrm>
            <a:custGeom>
              <a:avLst/>
              <a:gdLst/>
              <a:ahLst/>
              <a:cxnLst/>
              <a:rect l="0" t="0" r="0" b="0"/>
              <a:pathLst>
                <a:path w="153916" h="141421">
                  <a:moveTo>
                    <a:pt x="90744" y="74025"/>
                  </a:moveTo>
                  <a:lnTo>
                    <a:pt x="96333" y="57257"/>
                  </a:lnTo>
                  <a:lnTo>
                    <a:pt x="95957" y="39667"/>
                  </a:lnTo>
                  <a:lnTo>
                    <a:pt x="90721" y="21320"/>
                  </a:lnTo>
                  <a:lnTo>
                    <a:pt x="80596" y="5367"/>
                  </a:lnTo>
                  <a:lnTo>
                    <a:pt x="73449" y="1347"/>
                  </a:lnTo>
                  <a:lnTo>
                    <a:pt x="56151" y="0"/>
                  </a:lnTo>
                  <a:lnTo>
                    <a:pt x="39884" y="6420"/>
                  </a:lnTo>
                  <a:lnTo>
                    <a:pt x="10377" y="29606"/>
                  </a:lnTo>
                  <a:lnTo>
                    <a:pt x="2383" y="49214"/>
                  </a:lnTo>
                  <a:lnTo>
                    <a:pt x="0" y="72357"/>
                  </a:lnTo>
                  <a:lnTo>
                    <a:pt x="2840" y="94341"/>
                  </a:lnTo>
                  <a:lnTo>
                    <a:pt x="16605" y="126448"/>
                  </a:lnTo>
                  <a:lnTo>
                    <a:pt x="24940" y="133540"/>
                  </a:lnTo>
                  <a:lnTo>
                    <a:pt x="46680" y="141420"/>
                  </a:lnTo>
                  <a:lnTo>
                    <a:pt x="56688" y="140012"/>
                  </a:lnTo>
                  <a:lnTo>
                    <a:pt x="74049" y="129089"/>
                  </a:lnTo>
                  <a:lnTo>
                    <a:pt x="91386" y="103209"/>
                  </a:lnTo>
                  <a:lnTo>
                    <a:pt x="103933" y="73313"/>
                  </a:lnTo>
                  <a:lnTo>
                    <a:pt x="107725" y="70041"/>
                  </a:lnTo>
                  <a:lnTo>
                    <a:pt x="111423" y="71369"/>
                  </a:lnTo>
                  <a:lnTo>
                    <a:pt x="153915" y="126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98245" y="1410818"/>
              <a:ext cx="19310" cy="284271"/>
            </a:xfrm>
            <a:custGeom>
              <a:avLst/>
              <a:gdLst/>
              <a:ahLst/>
              <a:cxnLst/>
              <a:rect l="0" t="0" r="0" b="0"/>
              <a:pathLst>
                <a:path w="19310" h="284271">
                  <a:moveTo>
                    <a:pt x="19309" y="0"/>
                  </a:moveTo>
                  <a:lnTo>
                    <a:pt x="8131" y="16768"/>
                  </a:lnTo>
                  <a:lnTo>
                    <a:pt x="1179" y="49552"/>
                  </a:lnTo>
                  <a:lnTo>
                    <a:pt x="0" y="109787"/>
                  </a:lnTo>
                  <a:lnTo>
                    <a:pt x="6700" y="167959"/>
                  </a:lnTo>
                  <a:lnTo>
                    <a:pt x="8370" y="224510"/>
                  </a:lnTo>
                  <a:lnTo>
                    <a:pt x="878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28042" y="1516103"/>
              <a:ext cx="273741" cy="10530"/>
            </a:xfrm>
            <a:custGeom>
              <a:avLst/>
              <a:gdLst/>
              <a:ahLst/>
              <a:cxnLst/>
              <a:rect l="0" t="0" r="0" b="0"/>
              <a:pathLst>
                <a:path w="273741" h="10530">
                  <a:moveTo>
                    <a:pt x="273740" y="0"/>
                  </a:moveTo>
                  <a:lnTo>
                    <a:pt x="211648" y="5589"/>
                  </a:lnTo>
                  <a:lnTo>
                    <a:pt x="151857" y="9553"/>
                  </a:lnTo>
                  <a:lnTo>
                    <a:pt x="101016" y="10240"/>
                  </a:lnTo>
                  <a:lnTo>
                    <a:pt x="37674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43896" y="161086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3293" y="27556"/>
                  </a:lnTo>
                  <a:lnTo>
                    <a:pt x="650" y="7753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54425" y="1495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07067" y="1537160"/>
              <a:ext cx="94757" cy="161632"/>
            </a:xfrm>
            <a:custGeom>
              <a:avLst/>
              <a:gdLst/>
              <a:ahLst/>
              <a:cxnLst/>
              <a:rect l="0" t="0" r="0" b="0"/>
              <a:pathLst>
                <a:path w="94757" h="161632">
                  <a:moveTo>
                    <a:pt x="0" y="63171"/>
                  </a:moveTo>
                  <a:lnTo>
                    <a:pt x="15641" y="81152"/>
                  </a:lnTo>
                  <a:lnTo>
                    <a:pt x="38437" y="137525"/>
                  </a:lnTo>
                  <a:lnTo>
                    <a:pt x="45549" y="158218"/>
                  </a:lnTo>
                  <a:lnTo>
                    <a:pt x="50254" y="161631"/>
                  </a:lnTo>
                  <a:lnTo>
                    <a:pt x="55729" y="160396"/>
                  </a:lnTo>
                  <a:lnTo>
                    <a:pt x="61719" y="156064"/>
                  </a:lnTo>
                  <a:lnTo>
                    <a:pt x="68375" y="138772"/>
                  </a:lnTo>
                  <a:lnTo>
                    <a:pt x="81404" y="77243"/>
                  </a:lnTo>
                  <a:lnTo>
                    <a:pt x="91772" y="3228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58829" y="1540657"/>
              <a:ext cx="138052" cy="175489"/>
            </a:xfrm>
            <a:custGeom>
              <a:avLst/>
              <a:gdLst/>
              <a:ahLst/>
              <a:cxnLst/>
              <a:rect l="0" t="0" r="0" b="0"/>
              <a:pathLst>
                <a:path w="138052" h="175489">
                  <a:moveTo>
                    <a:pt x="6166" y="70203"/>
                  </a:moveTo>
                  <a:lnTo>
                    <a:pt x="33722" y="77438"/>
                  </a:lnTo>
                  <a:lnTo>
                    <a:pt x="86824" y="76961"/>
                  </a:lnTo>
                  <a:lnTo>
                    <a:pt x="108694" y="70867"/>
                  </a:lnTo>
                  <a:lnTo>
                    <a:pt x="126213" y="60359"/>
                  </a:lnTo>
                  <a:lnTo>
                    <a:pt x="131820" y="51942"/>
                  </a:lnTo>
                  <a:lnTo>
                    <a:pt x="138051" y="30111"/>
                  </a:lnTo>
                  <a:lnTo>
                    <a:pt x="136203" y="21248"/>
                  </a:lnTo>
                  <a:lnTo>
                    <a:pt x="131462" y="14170"/>
                  </a:lnTo>
                  <a:lnTo>
                    <a:pt x="124792" y="8281"/>
                  </a:lnTo>
                  <a:lnTo>
                    <a:pt x="104902" y="1738"/>
                  </a:lnTo>
                  <a:lnTo>
                    <a:pt x="81634" y="0"/>
                  </a:lnTo>
                  <a:lnTo>
                    <a:pt x="59594" y="3126"/>
                  </a:lnTo>
                  <a:lnTo>
                    <a:pt x="41219" y="11535"/>
                  </a:lnTo>
                  <a:lnTo>
                    <a:pt x="10360" y="35997"/>
                  </a:lnTo>
                  <a:lnTo>
                    <a:pt x="2181" y="55780"/>
                  </a:lnTo>
                  <a:lnTo>
                    <a:pt x="0" y="67607"/>
                  </a:lnTo>
                  <a:lnTo>
                    <a:pt x="3815" y="90106"/>
                  </a:lnTo>
                  <a:lnTo>
                    <a:pt x="19118" y="119384"/>
                  </a:lnTo>
                  <a:lnTo>
                    <a:pt x="45249" y="150238"/>
                  </a:lnTo>
                  <a:lnTo>
                    <a:pt x="71558" y="166186"/>
                  </a:lnTo>
                  <a:lnTo>
                    <a:pt x="121979" y="175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273948" y="2035345"/>
            <a:ext cx="669447" cy="480966"/>
            <a:chOff x="1273948" y="2035345"/>
            <a:chExt cx="669447" cy="480966"/>
          </a:xfrm>
        </p:grpSpPr>
        <p:sp>
          <p:nvSpPr>
            <p:cNvPr id="80" name="Freeform 79"/>
            <p:cNvSpPr/>
            <p:nvPr/>
          </p:nvSpPr>
          <p:spPr>
            <a:xfrm>
              <a:off x="1273948" y="235838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31586"/>
                  </a:moveTo>
                  <a:lnTo>
                    <a:pt x="141506" y="23252"/>
                  </a:lnTo>
                  <a:lnTo>
                    <a:pt x="84838" y="12941"/>
                  </a:lnTo>
                  <a:lnTo>
                    <a:pt x="26076" y="19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91948" y="2147813"/>
              <a:ext cx="8384" cy="368498"/>
            </a:xfrm>
            <a:custGeom>
              <a:avLst/>
              <a:gdLst/>
              <a:ahLst/>
              <a:cxnLst/>
              <a:rect l="0" t="0" r="0" b="0"/>
              <a:pathLst>
                <a:path w="8384" h="368498">
                  <a:moveTo>
                    <a:pt x="8383" y="0"/>
                  </a:moveTo>
                  <a:lnTo>
                    <a:pt x="8383" y="58617"/>
                  </a:lnTo>
                  <a:lnTo>
                    <a:pt x="7213" y="120027"/>
                  </a:lnTo>
                  <a:lnTo>
                    <a:pt x="1148" y="166455"/>
                  </a:lnTo>
                  <a:lnTo>
                    <a:pt x="0" y="221285"/>
                  </a:lnTo>
                  <a:lnTo>
                    <a:pt x="6381" y="282920"/>
                  </a:lnTo>
                  <a:lnTo>
                    <a:pt x="7988" y="340155"/>
                  </a:lnTo>
                  <a:lnTo>
                    <a:pt x="838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754917" y="2035345"/>
              <a:ext cx="188478" cy="395857"/>
            </a:xfrm>
            <a:custGeom>
              <a:avLst/>
              <a:gdLst/>
              <a:ahLst/>
              <a:cxnLst/>
              <a:rect l="0" t="0" r="0" b="0"/>
              <a:pathLst>
                <a:path w="188478" h="395857">
                  <a:moveTo>
                    <a:pt x="129684" y="133525"/>
                  </a:moveTo>
                  <a:lnTo>
                    <a:pt x="135273" y="155882"/>
                  </a:lnTo>
                  <a:lnTo>
                    <a:pt x="131778" y="176217"/>
                  </a:lnTo>
                  <a:lnTo>
                    <a:pt x="111242" y="236763"/>
                  </a:lnTo>
                  <a:lnTo>
                    <a:pt x="89819" y="291741"/>
                  </a:lnTo>
                  <a:lnTo>
                    <a:pt x="79565" y="353251"/>
                  </a:lnTo>
                  <a:lnTo>
                    <a:pt x="84402" y="377800"/>
                  </a:lnTo>
                  <a:lnTo>
                    <a:pt x="88967" y="387622"/>
                  </a:lnTo>
                  <a:lnTo>
                    <a:pt x="96690" y="393000"/>
                  </a:lnTo>
                  <a:lnTo>
                    <a:pt x="117750" y="395856"/>
                  </a:lnTo>
                  <a:lnTo>
                    <a:pt x="139587" y="386987"/>
                  </a:lnTo>
                  <a:lnTo>
                    <a:pt x="168493" y="362263"/>
                  </a:lnTo>
                  <a:lnTo>
                    <a:pt x="176613" y="352697"/>
                  </a:lnTo>
                  <a:lnTo>
                    <a:pt x="185636" y="329591"/>
                  </a:lnTo>
                  <a:lnTo>
                    <a:pt x="188477" y="304893"/>
                  </a:lnTo>
                  <a:lnTo>
                    <a:pt x="185839" y="282218"/>
                  </a:lnTo>
                  <a:lnTo>
                    <a:pt x="172189" y="249722"/>
                  </a:lnTo>
                  <a:lnTo>
                    <a:pt x="156763" y="234691"/>
                  </a:lnTo>
                  <a:lnTo>
                    <a:pt x="97703" y="204668"/>
                  </a:lnTo>
                  <a:lnTo>
                    <a:pt x="39030" y="157942"/>
                  </a:lnTo>
                  <a:lnTo>
                    <a:pt x="17555" y="131401"/>
                  </a:lnTo>
                  <a:lnTo>
                    <a:pt x="1964" y="95721"/>
                  </a:lnTo>
                  <a:lnTo>
                    <a:pt x="0" y="72269"/>
                  </a:lnTo>
                  <a:lnTo>
                    <a:pt x="4196" y="50148"/>
                  </a:lnTo>
                  <a:lnTo>
                    <a:pt x="13860" y="28618"/>
                  </a:lnTo>
                  <a:lnTo>
                    <a:pt x="29074" y="13590"/>
                  </a:lnTo>
                  <a:lnTo>
                    <a:pt x="48703" y="4182"/>
                  </a:lnTo>
                  <a:lnTo>
                    <a:pt x="73025" y="0"/>
                  </a:lnTo>
                  <a:lnTo>
                    <a:pt x="93194" y="4380"/>
                  </a:lnTo>
                  <a:lnTo>
                    <a:pt x="125205" y="26257"/>
                  </a:lnTo>
                  <a:lnTo>
                    <a:pt x="141355" y="51829"/>
                  </a:lnTo>
                  <a:lnTo>
                    <a:pt x="150741" y="91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10528" y="2442611"/>
            <a:ext cx="9644105" cy="505369"/>
          </a:xfrm>
          <a:custGeom>
            <a:avLst/>
            <a:gdLst/>
            <a:ahLst/>
            <a:cxnLst/>
            <a:rect l="0" t="0" r="0" b="0"/>
            <a:pathLst>
              <a:path w="9644105" h="505369">
                <a:moveTo>
                  <a:pt x="9644104" y="0"/>
                </a:moveTo>
                <a:lnTo>
                  <a:pt x="9629450" y="58617"/>
                </a:lnTo>
                <a:lnTo>
                  <a:pt x="9599095" y="121196"/>
                </a:lnTo>
                <a:lnTo>
                  <a:pt x="9569546" y="172521"/>
                </a:lnTo>
                <a:lnTo>
                  <a:pt x="9538565" y="223603"/>
                </a:lnTo>
                <a:lnTo>
                  <a:pt x="9507158" y="265384"/>
                </a:lnTo>
                <a:lnTo>
                  <a:pt x="9473286" y="287902"/>
                </a:lnTo>
                <a:lnTo>
                  <a:pt x="9427245" y="306533"/>
                </a:lnTo>
                <a:lnTo>
                  <a:pt x="9378898" y="311923"/>
                </a:lnTo>
                <a:lnTo>
                  <a:pt x="9341306" y="305461"/>
                </a:lnTo>
                <a:lnTo>
                  <a:pt x="9286468" y="276344"/>
                </a:lnTo>
                <a:lnTo>
                  <a:pt x="9225203" y="242036"/>
                </a:lnTo>
                <a:lnTo>
                  <a:pt x="9170617" y="199809"/>
                </a:lnTo>
                <a:lnTo>
                  <a:pt x="9112129" y="161868"/>
                </a:lnTo>
                <a:lnTo>
                  <a:pt x="9057614" y="133446"/>
                </a:lnTo>
                <a:lnTo>
                  <a:pt x="9001786" y="108421"/>
                </a:lnTo>
                <a:lnTo>
                  <a:pt x="8945698" y="91867"/>
                </a:lnTo>
                <a:lnTo>
                  <a:pt x="8889558" y="78501"/>
                </a:lnTo>
                <a:lnTo>
                  <a:pt x="8833409" y="77768"/>
                </a:lnTo>
                <a:lnTo>
                  <a:pt x="8770455" y="91783"/>
                </a:lnTo>
                <a:lnTo>
                  <a:pt x="8716946" y="108510"/>
                </a:lnTo>
                <a:lnTo>
                  <a:pt x="8661316" y="133998"/>
                </a:lnTo>
                <a:lnTo>
                  <a:pt x="8606437" y="161563"/>
                </a:lnTo>
                <a:lnTo>
                  <a:pt x="8544164" y="196549"/>
                </a:lnTo>
                <a:lnTo>
                  <a:pt x="8490359" y="216206"/>
                </a:lnTo>
                <a:lnTo>
                  <a:pt x="8428315" y="234954"/>
                </a:lnTo>
                <a:lnTo>
                  <a:pt x="8373369" y="246799"/>
                </a:lnTo>
                <a:lnTo>
                  <a:pt x="8317455" y="240300"/>
                </a:lnTo>
                <a:lnTo>
                  <a:pt x="8261350" y="227751"/>
                </a:lnTo>
                <a:lnTo>
                  <a:pt x="8205207" y="205602"/>
                </a:lnTo>
                <a:lnTo>
                  <a:pt x="8145938" y="178696"/>
                </a:lnTo>
                <a:lnTo>
                  <a:pt x="8083840" y="150852"/>
                </a:lnTo>
                <a:lnTo>
                  <a:pt x="8026514" y="123991"/>
                </a:lnTo>
                <a:lnTo>
                  <a:pt x="7967010" y="106207"/>
                </a:lnTo>
                <a:lnTo>
                  <a:pt x="7904867" y="91429"/>
                </a:lnTo>
                <a:lnTo>
                  <a:pt x="7856126" y="80772"/>
                </a:lnTo>
                <a:lnTo>
                  <a:pt x="7795660" y="75097"/>
                </a:lnTo>
                <a:lnTo>
                  <a:pt x="7735536" y="77095"/>
                </a:lnTo>
                <a:lnTo>
                  <a:pt x="7673270" y="88408"/>
                </a:lnTo>
                <a:lnTo>
                  <a:pt x="7624509" y="104054"/>
                </a:lnTo>
                <a:lnTo>
                  <a:pt x="7562865" y="129132"/>
                </a:lnTo>
                <a:lnTo>
                  <a:pt x="7513936" y="143806"/>
                </a:lnTo>
                <a:lnTo>
                  <a:pt x="7454889" y="166013"/>
                </a:lnTo>
                <a:lnTo>
                  <a:pt x="7398165" y="187601"/>
                </a:lnTo>
                <a:lnTo>
                  <a:pt x="7350363" y="196355"/>
                </a:lnTo>
                <a:lnTo>
                  <a:pt x="7289044" y="206549"/>
                </a:lnTo>
                <a:lnTo>
                  <a:pt x="7239002" y="209379"/>
                </a:lnTo>
                <a:lnTo>
                  <a:pt x="7187130" y="210217"/>
                </a:lnTo>
                <a:lnTo>
                  <a:pt x="7134716" y="209295"/>
                </a:lnTo>
                <a:lnTo>
                  <a:pt x="7082141" y="202133"/>
                </a:lnTo>
                <a:lnTo>
                  <a:pt x="7029519" y="191433"/>
                </a:lnTo>
                <a:lnTo>
                  <a:pt x="6976881" y="175134"/>
                </a:lnTo>
                <a:lnTo>
                  <a:pt x="6924241" y="161206"/>
                </a:lnTo>
                <a:lnTo>
                  <a:pt x="6871599" y="143951"/>
                </a:lnTo>
                <a:lnTo>
                  <a:pt x="6818957" y="132079"/>
                </a:lnTo>
                <a:lnTo>
                  <a:pt x="6766315" y="126872"/>
                </a:lnTo>
                <a:lnTo>
                  <a:pt x="6713673" y="119610"/>
                </a:lnTo>
                <a:lnTo>
                  <a:pt x="6661030" y="116938"/>
                </a:lnTo>
                <a:lnTo>
                  <a:pt x="6607218" y="117317"/>
                </a:lnTo>
                <a:lnTo>
                  <a:pt x="6548509" y="123148"/>
                </a:lnTo>
                <a:lnTo>
                  <a:pt x="6493550" y="126565"/>
                </a:lnTo>
                <a:lnTo>
                  <a:pt x="6440220" y="133297"/>
                </a:lnTo>
                <a:lnTo>
                  <a:pt x="6387374" y="136981"/>
                </a:lnTo>
                <a:lnTo>
                  <a:pt x="6334672" y="143792"/>
                </a:lnTo>
                <a:lnTo>
                  <a:pt x="6282012" y="146330"/>
                </a:lnTo>
                <a:lnTo>
                  <a:pt x="6229363" y="147082"/>
                </a:lnTo>
                <a:lnTo>
                  <a:pt x="6176719" y="146135"/>
                </a:lnTo>
                <a:lnTo>
                  <a:pt x="6124077" y="138966"/>
                </a:lnTo>
                <a:lnTo>
                  <a:pt x="6071434" y="129432"/>
                </a:lnTo>
                <a:lnTo>
                  <a:pt x="6017621" y="119199"/>
                </a:lnTo>
                <a:lnTo>
                  <a:pt x="5958913" y="108758"/>
                </a:lnTo>
                <a:lnTo>
                  <a:pt x="5903953" y="98255"/>
                </a:lnTo>
                <a:lnTo>
                  <a:pt x="5850624" y="88904"/>
                </a:lnTo>
                <a:lnTo>
                  <a:pt x="5797778" y="84444"/>
                </a:lnTo>
                <a:lnTo>
                  <a:pt x="5745076" y="77403"/>
                </a:lnTo>
                <a:lnTo>
                  <a:pt x="5692415" y="74797"/>
                </a:lnTo>
                <a:lnTo>
                  <a:pt x="5638598" y="74025"/>
                </a:lnTo>
                <a:lnTo>
                  <a:pt x="5579888" y="73796"/>
                </a:lnTo>
                <a:lnTo>
                  <a:pt x="5524928" y="73728"/>
                </a:lnTo>
                <a:lnTo>
                  <a:pt x="5470429" y="72538"/>
                </a:lnTo>
                <a:lnTo>
                  <a:pt x="5411517" y="66466"/>
                </a:lnTo>
                <a:lnTo>
                  <a:pt x="5356497" y="62978"/>
                </a:lnTo>
                <a:lnTo>
                  <a:pt x="5303150" y="55055"/>
                </a:lnTo>
                <a:lnTo>
                  <a:pt x="5249129" y="45298"/>
                </a:lnTo>
                <a:lnTo>
                  <a:pt x="5190359" y="34999"/>
                </a:lnTo>
                <a:lnTo>
                  <a:pt x="5135381" y="24538"/>
                </a:lnTo>
                <a:lnTo>
                  <a:pt x="5082046" y="15199"/>
                </a:lnTo>
                <a:lnTo>
                  <a:pt x="5028029" y="11913"/>
                </a:lnTo>
                <a:lnTo>
                  <a:pt x="4969260" y="10939"/>
                </a:lnTo>
                <a:lnTo>
                  <a:pt x="4914282" y="10650"/>
                </a:lnTo>
                <a:lnTo>
                  <a:pt x="4860948" y="10565"/>
                </a:lnTo>
                <a:lnTo>
                  <a:pt x="4808100" y="10539"/>
                </a:lnTo>
                <a:lnTo>
                  <a:pt x="4755397" y="10532"/>
                </a:lnTo>
                <a:lnTo>
                  <a:pt x="4702737" y="11699"/>
                </a:lnTo>
                <a:lnTo>
                  <a:pt x="4650089" y="17764"/>
                </a:lnTo>
                <a:lnTo>
                  <a:pt x="4597444" y="20081"/>
                </a:lnTo>
                <a:lnTo>
                  <a:pt x="4545972" y="20768"/>
                </a:lnTo>
                <a:lnTo>
                  <a:pt x="4482945" y="24119"/>
                </a:lnTo>
                <a:lnTo>
                  <a:pt x="4431847" y="29373"/>
                </a:lnTo>
                <a:lnTo>
                  <a:pt x="4379662" y="30930"/>
                </a:lnTo>
                <a:lnTo>
                  <a:pt x="4330275" y="31391"/>
                </a:lnTo>
                <a:lnTo>
                  <a:pt x="4282886" y="28408"/>
                </a:lnTo>
                <a:lnTo>
                  <a:pt x="4231801" y="23235"/>
                </a:lnTo>
                <a:lnTo>
                  <a:pt x="4182739" y="18583"/>
                </a:lnTo>
                <a:lnTo>
                  <a:pt x="4135447" y="12915"/>
                </a:lnTo>
                <a:lnTo>
                  <a:pt x="4084390" y="8116"/>
                </a:lnTo>
                <a:lnTo>
                  <a:pt x="4035337" y="2405"/>
                </a:lnTo>
                <a:lnTo>
                  <a:pt x="3988047" y="713"/>
                </a:lnTo>
                <a:lnTo>
                  <a:pt x="3936990" y="211"/>
                </a:lnTo>
                <a:lnTo>
                  <a:pt x="3884818" y="63"/>
                </a:lnTo>
                <a:lnTo>
                  <a:pt x="3832314" y="3138"/>
                </a:lnTo>
                <a:lnTo>
                  <a:pt x="3779713" y="8339"/>
                </a:lnTo>
                <a:lnTo>
                  <a:pt x="3730203" y="12999"/>
                </a:lnTo>
                <a:lnTo>
                  <a:pt x="3682777" y="21789"/>
                </a:lnTo>
                <a:lnTo>
                  <a:pt x="3631681" y="28683"/>
                </a:lnTo>
                <a:lnTo>
                  <a:pt x="3582616" y="33845"/>
                </a:lnTo>
                <a:lnTo>
                  <a:pt x="3535323" y="39664"/>
                </a:lnTo>
                <a:lnTo>
                  <a:pt x="3484266" y="41388"/>
                </a:lnTo>
                <a:lnTo>
                  <a:pt x="3432093" y="41899"/>
                </a:lnTo>
                <a:lnTo>
                  <a:pt x="3379589" y="42050"/>
                </a:lnTo>
                <a:lnTo>
                  <a:pt x="3326988" y="42095"/>
                </a:lnTo>
                <a:lnTo>
                  <a:pt x="3274358" y="42108"/>
                </a:lnTo>
                <a:lnTo>
                  <a:pt x="3218599" y="42112"/>
                </a:lnTo>
                <a:lnTo>
                  <a:pt x="3160744" y="42114"/>
                </a:lnTo>
                <a:lnTo>
                  <a:pt x="3106557" y="45233"/>
                </a:lnTo>
                <a:lnTo>
                  <a:pt x="3056577" y="53567"/>
                </a:lnTo>
                <a:lnTo>
                  <a:pt x="3009012" y="63445"/>
                </a:lnTo>
                <a:lnTo>
                  <a:pt x="2957874" y="73781"/>
                </a:lnTo>
                <a:lnTo>
                  <a:pt x="2905678" y="84252"/>
                </a:lnTo>
                <a:lnTo>
                  <a:pt x="2853167" y="94763"/>
                </a:lnTo>
                <a:lnTo>
                  <a:pt x="2800564" y="108407"/>
                </a:lnTo>
                <a:lnTo>
                  <a:pt x="2747933" y="124147"/>
                </a:lnTo>
                <a:lnTo>
                  <a:pt x="2692174" y="133100"/>
                </a:lnTo>
                <a:lnTo>
                  <a:pt x="2634319" y="138873"/>
                </a:lnTo>
                <a:lnTo>
                  <a:pt x="2580132" y="144873"/>
                </a:lnTo>
                <a:lnTo>
                  <a:pt x="2527032" y="149770"/>
                </a:lnTo>
                <a:lnTo>
                  <a:pt x="2474254" y="155510"/>
                </a:lnTo>
                <a:lnTo>
                  <a:pt x="2421571" y="160331"/>
                </a:lnTo>
                <a:lnTo>
                  <a:pt x="2372037" y="169168"/>
                </a:lnTo>
                <a:lnTo>
                  <a:pt x="2324604" y="176076"/>
                </a:lnTo>
                <a:lnTo>
                  <a:pt x="2261764" y="183999"/>
                </a:lnTo>
                <a:lnTo>
                  <a:pt x="2212902" y="193468"/>
                </a:lnTo>
                <a:lnTo>
                  <a:pt x="2161380" y="209272"/>
                </a:lnTo>
                <a:lnTo>
                  <a:pt x="2109069" y="223184"/>
                </a:lnTo>
                <a:lnTo>
                  <a:pt x="2056525" y="234714"/>
                </a:lnTo>
                <a:lnTo>
                  <a:pt x="2003912" y="245540"/>
                </a:lnTo>
                <a:lnTo>
                  <a:pt x="1951278" y="256156"/>
                </a:lnTo>
                <a:lnTo>
                  <a:pt x="1898638" y="266711"/>
                </a:lnTo>
                <a:lnTo>
                  <a:pt x="1851586" y="277247"/>
                </a:lnTo>
                <a:lnTo>
                  <a:pt x="1809876" y="284268"/>
                </a:lnTo>
                <a:lnTo>
                  <a:pt x="1763653" y="290118"/>
                </a:lnTo>
                <a:lnTo>
                  <a:pt x="1705915" y="293411"/>
                </a:lnTo>
                <a:lnTo>
                  <a:pt x="1657482" y="295557"/>
                </a:lnTo>
                <a:lnTo>
                  <a:pt x="1604267" y="301912"/>
                </a:lnTo>
                <a:lnTo>
                  <a:pt x="1541186" y="305485"/>
                </a:lnTo>
                <a:lnTo>
                  <a:pt x="1491300" y="312262"/>
                </a:lnTo>
                <a:lnTo>
                  <a:pt x="1432522" y="318265"/>
                </a:lnTo>
                <a:lnTo>
                  <a:pt x="1375851" y="330369"/>
                </a:lnTo>
                <a:lnTo>
                  <a:pt x="1319597" y="344025"/>
                </a:lnTo>
                <a:lnTo>
                  <a:pt x="1260305" y="357988"/>
                </a:lnTo>
                <a:lnTo>
                  <a:pt x="1198204" y="372010"/>
                </a:lnTo>
                <a:lnTo>
                  <a:pt x="1149470" y="376947"/>
                </a:lnTo>
                <a:lnTo>
                  <a:pt x="1087836" y="385851"/>
                </a:lnTo>
                <a:lnTo>
                  <a:pt x="1037740" y="388457"/>
                </a:lnTo>
                <a:lnTo>
                  <a:pt x="985852" y="390399"/>
                </a:lnTo>
                <a:lnTo>
                  <a:pt x="933433" y="396694"/>
                </a:lnTo>
                <a:lnTo>
                  <a:pt x="882026" y="400249"/>
                </a:lnTo>
                <a:lnTo>
                  <a:pt x="819022" y="411337"/>
                </a:lnTo>
                <a:lnTo>
                  <a:pt x="767928" y="421355"/>
                </a:lnTo>
                <a:lnTo>
                  <a:pt x="718864" y="431732"/>
                </a:lnTo>
                <a:lnTo>
                  <a:pt x="660364" y="440130"/>
                </a:lnTo>
                <a:lnTo>
                  <a:pt x="603748" y="449024"/>
                </a:lnTo>
                <a:lnTo>
                  <a:pt x="544385" y="451994"/>
                </a:lnTo>
                <a:lnTo>
                  <a:pt x="482269" y="452581"/>
                </a:lnTo>
                <a:lnTo>
                  <a:pt x="433533" y="452683"/>
                </a:lnTo>
                <a:lnTo>
                  <a:pt x="382048" y="458302"/>
                </a:lnTo>
                <a:lnTo>
                  <a:pt x="329749" y="461787"/>
                </a:lnTo>
                <a:lnTo>
                  <a:pt x="277208" y="462819"/>
                </a:lnTo>
                <a:lnTo>
                  <a:pt x="224595" y="468714"/>
                </a:lnTo>
                <a:lnTo>
                  <a:pt x="166373" y="477870"/>
                </a:lnTo>
                <a:lnTo>
                  <a:pt x="110257" y="487992"/>
                </a:lnTo>
                <a:lnTo>
                  <a:pt x="68110" y="494916"/>
                </a:lnTo>
                <a:lnTo>
                  <a:pt x="20181" y="502271"/>
                </a:lnTo>
                <a:lnTo>
                  <a:pt x="0" y="5053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873865" y="3000621"/>
            <a:ext cx="2430286" cy="621183"/>
            <a:chOff x="873865" y="3000621"/>
            <a:chExt cx="2430286" cy="621183"/>
          </a:xfrm>
        </p:grpSpPr>
        <p:sp>
          <p:nvSpPr>
            <p:cNvPr id="85" name="Freeform 84"/>
            <p:cNvSpPr/>
            <p:nvPr/>
          </p:nvSpPr>
          <p:spPr>
            <a:xfrm>
              <a:off x="873865" y="3124916"/>
              <a:ext cx="309549" cy="475831"/>
            </a:xfrm>
            <a:custGeom>
              <a:avLst/>
              <a:gdLst/>
              <a:ahLst/>
              <a:cxnLst/>
              <a:rect l="0" t="0" r="0" b="0"/>
              <a:pathLst>
                <a:path w="309549" h="475831">
                  <a:moveTo>
                    <a:pt x="0" y="75747"/>
                  </a:moveTo>
                  <a:lnTo>
                    <a:pt x="42691" y="72627"/>
                  </a:lnTo>
                  <a:lnTo>
                    <a:pt x="95520" y="61093"/>
                  </a:lnTo>
                  <a:lnTo>
                    <a:pt x="145156" y="50998"/>
                  </a:lnTo>
                  <a:lnTo>
                    <a:pt x="204754" y="37106"/>
                  </a:lnTo>
                  <a:lnTo>
                    <a:pt x="251535" y="19978"/>
                  </a:lnTo>
                  <a:lnTo>
                    <a:pt x="294571" y="0"/>
                  </a:lnTo>
                  <a:lnTo>
                    <a:pt x="301665" y="3022"/>
                  </a:lnTo>
                  <a:lnTo>
                    <a:pt x="306395" y="10886"/>
                  </a:lnTo>
                  <a:lnTo>
                    <a:pt x="309548" y="21978"/>
                  </a:lnTo>
                  <a:lnTo>
                    <a:pt x="306813" y="43660"/>
                  </a:lnTo>
                  <a:lnTo>
                    <a:pt x="280739" y="97908"/>
                  </a:lnTo>
                  <a:lnTo>
                    <a:pt x="260162" y="158502"/>
                  </a:lnTo>
                  <a:lnTo>
                    <a:pt x="244586" y="218609"/>
                  </a:lnTo>
                  <a:lnTo>
                    <a:pt x="227928" y="269505"/>
                  </a:lnTo>
                  <a:lnTo>
                    <a:pt x="213893" y="320460"/>
                  </a:lnTo>
                  <a:lnTo>
                    <a:pt x="191902" y="380192"/>
                  </a:lnTo>
                  <a:lnTo>
                    <a:pt x="172280" y="441572"/>
                  </a:lnTo>
                  <a:lnTo>
                    <a:pt x="157927" y="475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83695" y="3116435"/>
              <a:ext cx="48181" cy="473783"/>
            </a:xfrm>
            <a:custGeom>
              <a:avLst/>
              <a:gdLst/>
              <a:ahLst/>
              <a:cxnLst/>
              <a:rect l="0" t="0" r="0" b="0"/>
              <a:pathLst>
                <a:path w="48181" h="473783">
                  <a:moveTo>
                    <a:pt x="6066" y="0"/>
                  </a:moveTo>
                  <a:lnTo>
                    <a:pt x="0" y="40857"/>
                  </a:lnTo>
                  <a:lnTo>
                    <a:pt x="4521" y="95201"/>
                  </a:lnTo>
                  <a:lnTo>
                    <a:pt x="11350" y="156585"/>
                  </a:lnTo>
                  <a:lnTo>
                    <a:pt x="15041" y="207703"/>
                  </a:lnTo>
                  <a:lnTo>
                    <a:pt x="21723" y="259893"/>
                  </a:lnTo>
                  <a:lnTo>
                    <a:pt x="25523" y="312402"/>
                  </a:lnTo>
                  <a:lnTo>
                    <a:pt x="32238" y="365004"/>
                  </a:lnTo>
                  <a:lnTo>
                    <a:pt x="37752" y="425606"/>
                  </a:lnTo>
                  <a:lnTo>
                    <a:pt x="4818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821430" y="3348062"/>
              <a:ext cx="189514" cy="73700"/>
            </a:xfrm>
            <a:custGeom>
              <a:avLst/>
              <a:gdLst/>
              <a:ahLst/>
              <a:cxnLst/>
              <a:rect l="0" t="0" r="0" b="0"/>
              <a:pathLst>
                <a:path w="189514" h="73700">
                  <a:moveTo>
                    <a:pt x="189513" y="0"/>
                  </a:moveTo>
                  <a:lnTo>
                    <a:pt x="163126" y="15641"/>
                  </a:lnTo>
                  <a:lnTo>
                    <a:pt x="106200" y="34844"/>
                  </a:lnTo>
                  <a:lnTo>
                    <a:pt x="46524" y="52609"/>
                  </a:lnTo>
                  <a:lnTo>
                    <a:pt x="20677" y="5964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43202" y="3105906"/>
              <a:ext cx="146768" cy="441463"/>
            </a:xfrm>
            <a:custGeom>
              <a:avLst/>
              <a:gdLst/>
              <a:ahLst/>
              <a:cxnLst/>
              <a:rect l="0" t="0" r="0" b="0"/>
              <a:pathLst>
                <a:path w="146768" h="441463">
                  <a:moveTo>
                    <a:pt x="146767" y="0"/>
                  </a:moveTo>
                  <a:lnTo>
                    <a:pt x="87173" y="49499"/>
                  </a:lnTo>
                  <a:lnTo>
                    <a:pt x="52019" y="104063"/>
                  </a:lnTo>
                  <a:lnTo>
                    <a:pt x="29525" y="147158"/>
                  </a:lnTo>
                  <a:lnTo>
                    <a:pt x="13817" y="197871"/>
                  </a:lnTo>
                  <a:lnTo>
                    <a:pt x="2568" y="256069"/>
                  </a:lnTo>
                  <a:lnTo>
                    <a:pt x="0" y="317954"/>
                  </a:lnTo>
                  <a:lnTo>
                    <a:pt x="7898" y="374068"/>
                  </a:lnTo>
                  <a:lnTo>
                    <a:pt x="24133" y="431016"/>
                  </a:lnTo>
                  <a:lnTo>
                    <a:pt x="29879" y="441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84763" y="3190134"/>
              <a:ext cx="10491" cy="283456"/>
            </a:xfrm>
            <a:custGeom>
              <a:avLst/>
              <a:gdLst/>
              <a:ahLst/>
              <a:cxnLst/>
              <a:rect l="0" t="0" r="0" b="0"/>
              <a:pathLst>
                <a:path w="10491" h="283456">
                  <a:moveTo>
                    <a:pt x="10490" y="0"/>
                  </a:moveTo>
                  <a:lnTo>
                    <a:pt x="2157" y="48931"/>
                  </a:lnTo>
                  <a:lnTo>
                    <a:pt x="613" y="96776"/>
                  </a:lnTo>
                  <a:lnTo>
                    <a:pt x="90" y="159757"/>
                  </a:lnTo>
                  <a:lnTo>
                    <a:pt x="0" y="208643"/>
                  </a:lnTo>
                  <a:lnTo>
                    <a:pt x="6035" y="267988"/>
                  </a:lnTo>
                  <a:lnTo>
                    <a:pt x="4073" y="283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600538" y="3155676"/>
              <a:ext cx="284271" cy="318455"/>
            </a:xfrm>
            <a:custGeom>
              <a:avLst/>
              <a:gdLst/>
              <a:ahLst/>
              <a:cxnLst/>
              <a:rect l="0" t="0" r="0" b="0"/>
              <a:pathLst>
                <a:path w="284271" h="318455">
                  <a:moveTo>
                    <a:pt x="0" y="66044"/>
                  </a:moveTo>
                  <a:lnTo>
                    <a:pt x="17981" y="41997"/>
                  </a:lnTo>
                  <a:lnTo>
                    <a:pt x="44323" y="21744"/>
                  </a:lnTo>
                  <a:lnTo>
                    <a:pt x="95048" y="0"/>
                  </a:lnTo>
                  <a:lnTo>
                    <a:pt x="132018" y="202"/>
                  </a:lnTo>
                  <a:lnTo>
                    <a:pt x="152651" y="7925"/>
                  </a:lnTo>
                  <a:lnTo>
                    <a:pt x="169621" y="20326"/>
                  </a:lnTo>
                  <a:lnTo>
                    <a:pt x="184962" y="37536"/>
                  </a:lnTo>
                  <a:lnTo>
                    <a:pt x="193340" y="60002"/>
                  </a:lnTo>
                  <a:lnTo>
                    <a:pt x="206395" y="119060"/>
                  </a:lnTo>
                  <a:lnTo>
                    <a:pt x="208163" y="157272"/>
                  </a:lnTo>
                  <a:lnTo>
                    <a:pt x="195753" y="212978"/>
                  </a:lnTo>
                  <a:lnTo>
                    <a:pt x="180001" y="256635"/>
                  </a:lnTo>
                  <a:lnTo>
                    <a:pt x="155109" y="293181"/>
                  </a:lnTo>
                  <a:lnTo>
                    <a:pt x="135618" y="311663"/>
                  </a:lnTo>
                  <a:lnTo>
                    <a:pt x="124337" y="316357"/>
                  </a:lnTo>
                  <a:lnTo>
                    <a:pt x="99325" y="318454"/>
                  </a:lnTo>
                  <a:lnTo>
                    <a:pt x="75730" y="312367"/>
                  </a:lnTo>
                  <a:lnTo>
                    <a:pt x="54715" y="300693"/>
                  </a:lnTo>
                  <a:lnTo>
                    <a:pt x="37576" y="283806"/>
                  </a:lnTo>
                  <a:lnTo>
                    <a:pt x="33240" y="274390"/>
                  </a:lnTo>
                  <a:lnTo>
                    <a:pt x="31541" y="254568"/>
                  </a:lnTo>
                  <a:lnTo>
                    <a:pt x="37805" y="237180"/>
                  </a:lnTo>
                  <a:lnTo>
                    <a:pt x="49558" y="221653"/>
                  </a:lnTo>
                  <a:lnTo>
                    <a:pt x="66480" y="206953"/>
                  </a:lnTo>
                  <a:lnTo>
                    <a:pt x="88818" y="198860"/>
                  </a:lnTo>
                  <a:lnTo>
                    <a:pt x="146617" y="187173"/>
                  </a:lnTo>
                  <a:lnTo>
                    <a:pt x="205528" y="197058"/>
                  </a:lnTo>
                  <a:lnTo>
                    <a:pt x="264643" y="205263"/>
                  </a:lnTo>
                  <a:lnTo>
                    <a:pt x="284270" y="213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47979" y="3140613"/>
              <a:ext cx="225041" cy="382074"/>
            </a:xfrm>
            <a:custGeom>
              <a:avLst/>
              <a:gdLst/>
              <a:ahLst/>
              <a:cxnLst/>
              <a:rect l="0" t="0" r="0" b="0"/>
              <a:pathLst>
                <a:path w="225041" h="382074">
                  <a:moveTo>
                    <a:pt x="0" y="17936"/>
                  </a:moveTo>
                  <a:lnTo>
                    <a:pt x="11178" y="6758"/>
                  </a:lnTo>
                  <a:lnTo>
                    <a:pt x="29145" y="1270"/>
                  </a:lnTo>
                  <a:lnTo>
                    <a:pt x="51558" y="0"/>
                  </a:lnTo>
                  <a:lnTo>
                    <a:pt x="105142" y="11790"/>
                  </a:lnTo>
                  <a:lnTo>
                    <a:pt x="113379" y="17348"/>
                  </a:lnTo>
                  <a:lnTo>
                    <a:pt x="125650" y="32883"/>
                  </a:lnTo>
                  <a:lnTo>
                    <a:pt x="139135" y="61359"/>
                  </a:lnTo>
                  <a:lnTo>
                    <a:pt x="140606" y="81689"/>
                  </a:lnTo>
                  <a:lnTo>
                    <a:pt x="136191" y="101253"/>
                  </a:lnTo>
                  <a:lnTo>
                    <a:pt x="126430" y="117747"/>
                  </a:lnTo>
                  <a:lnTo>
                    <a:pt x="111173" y="129756"/>
                  </a:lnTo>
                  <a:lnTo>
                    <a:pt x="102191" y="134597"/>
                  </a:lnTo>
                  <a:lnTo>
                    <a:pt x="100883" y="137824"/>
                  </a:lnTo>
                  <a:lnTo>
                    <a:pt x="104690" y="139975"/>
                  </a:lnTo>
                  <a:lnTo>
                    <a:pt x="148707" y="153287"/>
                  </a:lnTo>
                  <a:lnTo>
                    <a:pt x="194625" y="183606"/>
                  </a:lnTo>
                  <a:lnTo>
                    <a:pt x="211434" y="209743"/>
                  </a:lnTo>
                  <a:lnTo>
                    <a:pt x="223824" y="245303"/>
                  </a:lnTo>
                  <a:lnTo>
                    <a:pt x="225040" y="268727"/>
                  </a:lnTo>
                  <a:lnTo>
                    <a:pt x="213212" y="323013"/>
                  </a:lnTo>
                  <a:lnTo>
                    <a:pt x="206675" y="344209"/>
                  </a:lnTo>
                  <a:lnTo>
                    <a:pt x="193631" y="362208"/>
                  </a:lnTo>
                  <a:lnTo>
                    <a:pt x="185239" y="370283"/>
                  </a:lnTo>
                  <a:lnTo>
                    <a:pt x="163437" y="379255"/>
                  </a:lnTo>
                  <a:lnTo>
                    <a:pt x="138149" y="382073"/>
                  </a:lnTo>
                  <a:lnTo>
                    <a:pt x="75485" y="371359"/>
                  </a:lnTo>
                  <a:lnTo>
                    <a:pt x="42114" y="354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05906" y="3000621"/>
              <a:ext cx="198245" cy="621183"/>
            </a:xfrm>
            <a:custGeom>
              <a:avLst/>
              <a:gdLst/>
              <a:ahLst/>
              <a:cxnLst/>
              <a:rect l="0" t="0" r="0" b="0"/>
              <a:pathLst>
                <a:path w="198245" h="621183">
                  <a:moveTo>
                    <a:pt x="0" y="0"/>
                  </a:moveTo>
                  <a:lnTo>
                    <a:pt x="55660" y="45782"/>
                  </a:lnTo>
                  <a:lnTo>
                    <a:pt x="104626" y="102488"/>
                  </a:lnTo>
                  <a:lnTo>
                    <a:pt x="140293" y="150757"/>
                  </a:lnTo>
                  <a:lnTo>
                    <a:pt x="168439" y="209501"/>
                  </a:lnTo>
                  <a:lnTo>
                    <a:pt x="190940" y="266511"/>
                  </a:lnTo>
                  <a:lnTo>
                    <a:pt x="198244" y="324002"/>
                  </a:lnTo>
                  <a:lnTo>
                    <a:pt x="196567" y="387352"/>
                  </a:lnTo>
                  <a:lnTo>
                    <a:pt x="185317" y="439682"/>
                  </a:lnTo>
                  <a:lnTo>
                    <a:pt x="162255" y="500625"/>
                  </a:lnTo>
                  <a:lnTo>
                    <a:pt x="136203" y="550497"/>
                  </a:lnTo>
                  <a:lnTo>
                    <a:pt x="108966" y="600504"/>
                  </a:lnTo>
                  <a:lnTo>
                    <a:pt x="94757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796964" y="2811108"/>
            <a:ext cx="1960347" cy="516253"/>
            <a:chOff x="5796964" y="2811108"/>
            <a:chExt cx="1960347" cy="516253"/>
          </a:xfrm>
        </p:grpSpPr>
        <p:sp>
          <p:nvSpPr>
            <p:cNvPr id="94" name="Freeform 93"/>
            <p:cNvSpPr/>
            <p:nvPr/>
          </p:nvSpPr>
          <p:spPr>
            <a:xfrm>
              <a:off x="5796964" y="3081879"/>
              <a:ext cx="256923" cy="245482"/>
            </a:xfrm>
            <a:custGeom>
              <a:avLst/>
              <a:gdLst/>
              <a:ahLst/>
              <a:cxnLst/>
              <a:rect l="0" t="0" r="0" b="0"/>
              <a:pathLst>
                <a:path w="256923" h="245482">
                  <a:moveTo>
                    <a:pt x="151637" y="97727"/>
                  </a:moveTo>
                  <a:lnTo>
                    <a:pt x="143304" y="60249"/>
                  </a:lnTo>
                  <a:lnTo>
                    <a:pt x="139744" y="37786"/>
                  </a:lnTo>
                  <a:lnTo>
                    <a:pt x="130364" y="20004"/>
                  </a:lnTo>
                  <a:lnTo>
                    <a:pt x="115276" y="7421"/>
                  </a:lnTo>
                  <a:lnTo>
                    <a:pt x="106340" y="2428"/>
                  </a:lnTo>
                  <a:lnTo>
                    <a:pt x="87051" y="0"/>
                  </a:lnTo>
                  <a:lnTo>
                    <a:pt x="67950" y="3990"/>
                  </a:lnTo>
                  <a:lnTo>
                    <a:pt x="51661" y="13562"/>
                  </a:lnTo>
                  <a:lnTo>
                    <a:pt x="29338" y="37694"/>
                  </a:lnTo>
                  <a:lnTo>
                    <a:pt x="5232" y="95945"/>
                  </a:lnTo>
                  <a:lnTo>
                    <a:pt x="0" y="119162"/>
                  </a:lnTo>
                  <a:lnTo>
                    <a:pt x="6174" y="172194"/>
                  </a:lnTo>
                  <a:lnTo>
                    <a:pt x="18658" y="222141"/>
                  </a:lnTo>
                  <a:lnTo>
                    <a:pt x="24380" y="230973"/>
                  </a:lnTo>
                  <a:lnTo>
                    <a:pt x="40096" y="243905"/>
                  </a:lnTo>
                  <a:lnTo>
                    <a:pt x="48031" y="245481"/>
                  </a:lnTo>
                  <a:lnTo>
                    <a:pt x="55660" y="244193"/>
                  </a:lnTo>
                  <a:lnTo>
                    <a:pt x="70376" y="236522"/>
                  </a:lnTo>
                  <a:lnTo>
                    <a:pt x="84715" y="225314"/>
                  </a:lnTo>
                  <a:lnTo>
                    <a:pt x="100353" y="200261"/>
                  </a:lnTo>
                  <a:lnTo>
                    <a:pt x="119768" y="141674"/>
                  </a:lnTo>
                  <a:lnTo>
                    <a:pt x="127377" y="105679"/>
                  </a:lnTo>
                  <a:lnTo>
                    <a:pt x="128444" y="92500"/>
                  </a:lnTo>
                  <a:lnTo>
                    <a:pt x="130326" y="87223"/>
                  </a:lnTo>
                  <a:lnTo>
                    <a:pt x="132750" y="87215"/>
                  </a:lnTo>
                  <a:lnTo>
                    <a:pt x="138564" y="96564"/>
                  </a:lnTo>
                  <a:lnTo>
                    <a:pt x="154947" y="128043"/>
                  </a:lnTo>
                  <a:lnTo>
                    <a:pt x="200964" y="178371"/>
                  </a:lnTo>
                  <a:lnTo>
                    <a:pt x="227473" y="193891"/>
                  </a:lnTo>
                  <a:lnTo>
                    <a:pt x="256922" y="203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80228" y="3110846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5589"/>
                  </a:moveTo>
                  <a:lnTo>
                    <a:pt x="77989" y="0"/>
                  </a:lnTo>
                  <a:lnTo>
                    <a:pt x="25549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93225" y="2884808"/>
              <a:ext cx="173097" cy="294799"/>
            </a:xfrm>
            <a:custGeom>
              <a:avLst/>
              <a:gdLst/>
              <a:ahLst/>
              <a:cxnLst/>
              <a:rect l="0" t="0" r="0" b="0"/>
              <a:pathLst>
                <a:path w="173097" h="294799">
                  <a:moveTo>
                    <a:pt x="8101" y="0"/>
                  </a:moveTo>
                  <a:lnTo>
                    <a:pt x="8101" y="58617"/>
                  </a:lnTo>
                  <a:lnTo>
                    <a:pt x="15337" y="113961"/>
                  </a:lnTo>
                  <a:lnTo>
                    <a:pt x="17979" y="176885"/>
                  </a:lnTo>
                  <a:lnTo>
                    <a:pt x="12912" y="229133"/>
                  </a:lnTo>
                  <a:lnTo>
                    <a:pt x="3938" y="262473"/>
                  </a:lnTo>
                  <a:lnTo>
                    <a:pt x="1816" y="265059"/>
                  </a:lnTo>
                  <a:lnTo>
                    <a:pt x="401" y="262104"/>
                  </a:lnTo>
                  <a:lnTo>
                    <a:pt x="0" y="246342"/>
                  </a:lnTo>
                  <a:lnTo>
                    <a:pt x="7520" y="213500"/>
                  </a:lnTo>
                  <a:lnTo>
                    <a:pt x="30430" y="180256"/>
                  </a:lnTo>
                  <a:lnTo>
                    <a:pt x="37025" y="172813"/>
                  </a:lnTo>
                  <a:lnTo>
                    <a:pt x="56831" y="164543"/>
                  </a:lnTo>
                  <a:lnTo>
                    <a:pt x="81232" y="162038"/>
                  </a:lnTo>
                  <a:lnTo>
                    <a:pt x="120107" y="168374"/>
                  </a:lnTo>
                  <a:lnTo>
                    <a:pt x="143279" y="178558"/>
                  </a:lnTo>
                  <a:lnTo>
                    <a:pt x="159037" y="194003"/>
                  </a:lnTo>
                  <a:lnTo>
                    <a:pt x="164877" y="203035"/>
                  </a:lnTo>
                  <a:lnTo>
                    <a:pt x="173096" y="238103"/>
                  </a:lnTo>
                  <a:lnTo>
                    <a:pt x="168780" y="258292"/>
                  </a:lnTo>
                  <a:lnTo>
                    <a:pt x="164353" y="266951"/>
                  </a:lnTo>
                  <a:lnTo>
                    <a:pt x="150076" y="279692"/>
                  </a:lnTo>
                  <a:lnTo>
                    <a:pt x="130862" y="288084"/>
                  </a:lnTo>
                  <a:lnTo>
                    <a:pt x="86639" y="293472"/>
                  </a:lnTo>
                  <a:lnTo>
                    <a:pt x="6074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64538" y="3105906"/>
              <a:ext cx="77991" cy="200043"/>
            </a:xfrm>
            <a:custGeom>
              <a:avLst/>
              <a:gdLst/>
              <a:ahLst/>
              <a:cxnLst/>
              <a:rect l="0" t="0" r="0" b="0"/>
              <a:pathLst>
                <a:path w="77991" h="200043">
                  <a:moveTo>
                    <a:pt x="0" y="0"/>
                  </a:moveTo>
                  <a:lnTo>
                    <a:pt x="49499" y="49499"/>
                  </a:lnTo>
                  <a:lnTo>
                    <a:pt x="72824" y="104063"/>
                  </a:lnTo>
                  <a:lnTo>
                    <a:pt x="77990" y="125799"/>
                  </a:lnTo>
                  <a:lnTo>
                    <a:pt x="76386" y="147158"/>
                  </a:lnTo>
                  <a:lnTo>
                    <a:pt x="68654" y="165229"/>
                  </a:lnTo>
                  <a:lnTo>
                    <a:pt x="42115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908889" y="2958507"/>
              <a:ext cx="241765" cy="191195"/>
            </a:xfrm>
            <a:custGeom>
              <a:avLst/>
              <a:gdLst/>
              <a:ahLst/>
              <a:cxnLst/>
              <a:rect l="0" t="0" r="0" b="0"/>
              <a:pathLst>
                <a:path w="241765" h="19119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33397"/>
                  </a:lnTo>
                  <a:lnTo>
                    <a:pt x="22592" y="156384"/>
                  </a:lnTo>
                  <a:lnTo>
                    <a:pt x="28368" y="165087"/>
                  </a:lnTo>
                  <a:lnTo>
                    <a:pt x="44143" y="177878"/>
                  </a:lnTo>
                  <a:lnTo>
                    <a:pt x="53264" y="179416"/>
                  </a:lnTo>
                  <a:lnTo>
                    <a:pt x="72756" y="174887"/>
                  </a:lnTo>
                  <a:lnTo>
                    <a:pt x="80528" y="169234"/>
                  </a:lnTo>
                  <a:lnTo>
                    <a:pt x="92283" y="153594"/>
                  </a:lnTo>
                  <a:lnTo>
                    <a:pt x="98225" y="150360"/>
                  </a:lnTo>
                  <a:lnTo>
                    <a:pt x="104527" y="150543"/>
                  </a:lnTo>
                  <a:lnTo>
                    <a:pt x="111067" y="153005"/>
                  </a:lnTo>
                  <a:lnTo>
                    <a:pt x="157897" y="190280"/>
                  </a:lnTo>
                  <a:lnTo>
                    <a:pt x="166534" y="191194"/>
                  </a:lnTo>
                  <a:lnTo>
                    <a:pt x="182370" y="185971"/>
                  </a:lnTo>
                  <a:lnTo>
                    <a:pt x="204439" y="169877"/>
                  </a:lnTo>
                  <a:lnTo>
                    <a:pt x="237877" y="115014"/>
                  </a:lnTo>
                  <a:lnTo>
                    <a:pt x="241764" y="94402"/>
                  </a:lnTo>
                  <a:lnTo>
                    <a:pt x="237375" y="66186"/>
                  </a:lnTo>
                  <a:lnTo>
                    <a:pt x="22943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190964" y="2811108"/>
              <a:ext cx="178985" cy="273742"/>
            </a:xfrm>
            <a:custGeom>
              <a:avLst/>
              <a:gdLst/>
              <a:ahLst/>
              <a:cxnLst/>
              <a:rect l="0" t="0" r="0" b="0"/>
              <a:pathLst>
                <a:path w="178985" h="273742">
                  <a:moveTo>
                    <a:pt x="0" y="0"/>
                  </a:moveTo>
                  <a:lnTo>
                    <a:pt x="0" y="22357"/>
                  </a:lnTo>
                  <a:lnTo>
                    <a:pt x="3510" y="31283"/>
                  </a:lnTo>
                  <a:lnTo>
                    <a:pt x="21707" y="57363"/>
                  </a:lnTo>
                  <a:lnTo>
                    <a:pt x="29634" y="110030"/>
                  </a:lnTo>
                  <a:lnTo>
                    <a:pt x="36789" y="165234"/>
                  </a:lnTo>
                  <a:lnTo>
                    <a:pt x="49467" y="225575"/>
                  </a:lnTo>
                  <a:lnTo>
                    <a:pt x="57421" y="261290"/>
                  </a:lnTo>
                  <a:lnTo>
                    <a:pt x="56998" y="261931"/>
                  </a:lnTo>
                  <a:lnTo>
                    <a:pt x="55546" y="258849"/>
                  </a:lnTo>
                  <a:lnTo>
                    <a:pt x="53503" y="232154"/>
                  </a:lnTo>
                  <a:lnTo>
                    <a:pt x="58486" y="200198"/>
                  </a:lnTo>
                  <a:lnTo>
                    <a:pt x="72961" y="174092"/>
                  </a:lnTo>
                  <a:lnTo>
                    <a:pt x="88579" y="161992"/>
                  </a:lnTo>
                  <a:lnTo>
                    <a:pt x="97657" y="157128"/>
                  </a:lnTo>
                  <a:lnTo>
                    <a:pt x="106048" y="156225"/>
                  </a:lnTo>
                  <a:lnTo>
                    <a:pt x="121612" y="161460"/>
                  </a:lnTo>
                  <a:lnTo>
                    <a:pt x="143527" y="177562"/>
                  </a:lnTo>
                  <a:lnTo>
                    <a:pt x="159250" y="202740"/>
                  </a:lnTo>
                  <a:lnTo>
                    <a:pt x="170363" y="255134"/>
                  </a:lnTo>
                  <a:lnTo>
                    <a:pt x="17898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440445" y="2904416"/>
              <a:ext cx="82947" cy="159377"/>
            </a:xfrm>
            <a:custGeom>
              <a:avLst/>
              <a:gdLst/>
              <a:ahLst/>
              <a:cxnLst/>
              <a:rect l="0" t="0" r="0" b="0"/>
              <a:pathLst>
                <a:path w="82947" h="159377">
                  <a:moveTo>
                    <a:pt x="13731" y="96205"/>
                  </a:moveTo>
                  <a:lnTo>
                    <a:pt x="31712" y="80564"/>
                  </a:lnTo>
                  <a:lnTo>
                    <a:pt x="72294" y="55772"/>
                  </a:lnTo>
                  <a:lnTo>
                    <a:pt x="80703" y="36511"/>
                  </a:lnTo>
                  <a:lnTo>
                    <a:pt x="82946" y="24824"/>
                  </a:lnTo>
                  <a:lnTo>
                    <a:pt x="80931" y="15862"/>
                  </a:lnTo>
                  <a:lnTo>
                    <a:pt x="76079" y="8718"/>
                  </a:lnTo>
                  <a:lnTo>
                    <a:pt x="69334" y="2786"/>
                  </a:lnTo>
                  <a:lnTo>
                    <a:pt x="61328" y="0"/>
                  </a:lnTo>
                  <a:lnTo>
                    <a:pt x="43074" y="25"/>
                  </a:lnTo>
                  <a:lnTo>
                    <a:pt x="35632" y="4009"/>
                  </a:lnTo>
                  <a:lnTo>
                    <a:pt x="24245" y="17795"/>
                  </a:lnTo>
                  <a:lnTo>
                    <a:pt x="0" y="75659"/>
                  </a:lnTo>
                  <a:lnTo>
                    <a:pt x="434" y="112475"/>
                  </a:lnTo>
                  <a:lnTo>
                    <a:pt x="8211" y="133072"/>
                  </a:lnTo>
                  <a:lnTo>
                    <a:pt x="13561" y="141840"/>
                  </a:lnTo>
                  <a:lnTo>
                    <a:pt x="21806" y="147686"/>
                  </a:lnTo>
                  <a:lnTo>
                    <a:pt x="66374" y="159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601575" y="2889896"/>
              <a:ext cx="155736" cy="173897"/>
            </a:xfrm>
            <a:custGeom>
              <a:avLst/>
              <a:gdLst/>
              <a:ahLst/>
              <a:cxnLst/>
              <a:rect l="0" t="0" r="0" b="0"/>
              <a:pathLst>
                <a:path w="155736" h="173897">
                  <a:moveTo>
                    <a:pt x="0" y="79140"/>
                  </a:moveTo>
                  <a:lnTo>
                    <a:pt x="3119" y="121831"/>
                  </a:lnTo>
                  <a:lnTo>
                    <a:pt x="9553" y="173019"/>
                  </a:lnTo>
                  <a:lnTo>
                    <a:pt x="11613" y="113200"/>
                  </a:lnTo>
                  <a:lnTo>
                    <a:pt x="21964" y="52896"/>
                  </a:lnTo>
                  <a:lnTo>
                    <a:pt x="29649" y="30041"/>
                  </a:lnTo>
                  <a:lnTo>
                    <a:pt x="40863" y="12085"/>
                  </a:lnTo>
                  <a:lnTo>
                    <a:pt x="49469" y="6360"/>
                  </a:lnTo>
                  <a:lnTo>
                    <a:pt x="71509" y="0"/>
                  </a:lnTo>
                  <a:lnTo>
                    <a:pt x="104636" y="2009"/>
                  </a:lnTo>
                  <a:lnTo>
                    <a:pt x="113041" y="6662"/>
                  </a:lnTo>
                  <a:lnTo>
                    <a:pt x="125500" y="21191"/>
                  </a:lnTo>
                  <a:lnTo>
                    <a:pt x="150527" y="79598"/>
                  </a:lnTo>
                  <a:lnTo>
                    <a:pt x="155735" y="116451"/>
                  </a:lnTo>
                  <a:lnTo>
                    <a:pt x="147399" y="173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8082964" y="2737409"/>
            <a:ext cx="950487" cy="333836"/>
            <a:chOff x="8082964" y="2737409"/>
            <a:chExt cx="950487" cy="333836"/>
          </a:xfrm>
        </p:grpSpPr>
        <p:sp>
          <p:nvSpPr>
            <p:cNvPr id="103" name="Freeform 102"/>
            <p:cNvSpPr/>
            <p:nvPr/>
          </p:nvSpPr>
          <p:spPr>
            <a:xfrm>
              <a:off x="8082964" y="2737409"/>
              <a:ext cx="206249" cy="333836"/>
            </a:xfrm>
            <a:custGeom>
              <a:avLst/>
              <a:gdLst/>
              <a:ahLst/>
              <a:cxnLst/>
              <a:rect l="0" t="0" r="0" b="0"/>
              <a:pathLst>
                <a:path w="206249" h="333836">
                  <a:moveTo>
                    <a:pt x="23979" y="0"/>
                  </a:moveTo>
                  <a:lnTo>
                    <a:pt x="23979" y="57264"/>
                  </a:lnTo>
                  <a:lnTo>
                    <a:pt x="29568" y="112567"/>
                  </a:lnTo>
                  <a:lnTo>
                    <a:pt x="32362" y="164522"/>
                  </a:lnTo>
                  <a:lnTo>
                    <a:pt x="25313" y="226169"/>
                  </a:lnTo>
                  <a:lnTo>
                    <a:pt x="21903" y="278729"/>
                  </a:lnTo>
                  <a:lnTo>
                    <a:pt x="12917" y="297795"/>
                  </a:lnTo>
                  <a:lnTo>
                    <a:pt x="8416" y="300305"/>
                  </a:lnTo>
                  <a:lnTo>
                    <a:pt x="4245" y="298469"/>
                  </a:lnTo>
                  <a:lnTo>
                    <a:pt x="294" y="293736"/>
                  </a:lnTo>
                  <a:lnTo>
                    <a:pt x="0" y="287071"/>
                  </a:lnTo>
                  <a:lnTo>
                    <a:pt x="10765" y="260923"/>
                  </a:lnTo>
                  <a:lnTo>
                    <a:pt x="22396" y="241138"/>
                  </a:lnTo>
                  <a:lnTo>
                    <a:pt x="38483" y="226885"/>
                  </a:lnTo>
                  <a:lnTo>
                    <a:pt x="98028" y="200549"/>
                  </a:lnTo>
                  <a:lnTo>
                    <a:pt x="118891" y="195588"/>
                  </a:lnTo>
                  <a:lnTo>
                    <a:pt x="139861" y="197282"/>
                  </a:lnTo>
                  <a:lnTo>
                    <a:pt x="157760" y="205054"/>
                  </a:lnTo>
                  <a:lnTo>
                    <a:pt x="188314" y="229108"/>
                  </a:lnTo>
                  <a:lnTo>
                    <a:pt x="204212" y="255057"/>
                  </a:lnTo>
                  <a:lnTo>
                    <a:pt x="206248" y="274796"/>
                  </a:lnTo>
                  <a:lnTo>
                    <a:pt x="202083" y="294097"/>
                  </a:lnTo>
                  <a:lnTo>
                    <a:pt x="192433" y="310474"/>
                  </a:lnTo>
                  <a:lnTo>
                    <a:pt x="177227" y="322432"/>
                  </a:lnTo>
                  <a:lnTo>
                    <a:pt x="157599" y="330477"/>
                  </a:lnTo>
                  <a:lnTo>
                    <a:pt x="121411" y="333835"/>
                  </a:lnTo>
                  <a:lnTo>
                    <a:pt x="59308" y="319956"/>
                  </a:lnTo>
                  <a:lnTo>
                    <a:pt x="4503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464911" y="2758466"/>
              <a:ext cx="177573" cy="221099"/>
            </a:xfrm>
            <a:custGeom>
              <a:avLst/>
              <a:gdLst/>
              <a:ahLst/>
              <a:cxnLst/>
              <a:rect l="0" t="0" r="0" b="0"/>
              <a:pathLst>
                <a:path w="177573" h="221099">
                  <a:moveTo>
                    <a:pt x="0" y="0"/>
                  </a:moveTo>
                  <a:lnTo>
                    <a:pt x="24047" y="9575"/>
                  </a:lnTo>
                  <a:lnTo>
                    <a:pt x="76211" y="46156"/>
                  </a:lnTo>
                  <a:lnTo>
                    <a:pt x="135584" y="75199"/>
                  </a:lnTo>
                  <a:lnTo>
                    <a:pt x="168076" y="87142"/>
                  </a:lnTo>
                  <a:lnTo>
                    <a:pt x="174052" y="93190"/>
                  </a:lnTo>
                  <a:lnTo>
                    <a:pt x="176866" y="100731"/>
                  </a:lnTo>
                  <a:lnTo>
                    <a:pt x="177572" y="109268"/>
                  </a:lnTo>
                  <a:lnTo>
                    <a:pt x="173364" y="116129"/>
                  </a:lnTo>
                  <a:lnTo>
                    <a:pt x="115475" y="151706"/>
                  </a:lnTo>
                  <a:lnTo>
                    <a:pt x="59850" y="19192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802509" y="2776813"/>
              <a:ext cx="230942" cy="244866"/>
            </a:xfrm>
            <a:custGeom>
              <a:avLst/>
              <a:gdLst/>
              <a:ahLst/>
              <a:cxnLst/>
              <a:rect l="0" t="0" r="0" b="0"/>
              <a:pathLst>
                <a:path w="230942" h="244866">
                  <a:moveTo>
                    <a:pt x="146714" y="86938"/>
                  </a:moveTo>
                  <a:lnTo>
                    <a:pt x="143594" y="44246"/>
                  </a:lnTo>
                  <a:lnTo>
                    <a:pt x="141124" y="33910"/>
                  </a:lnTo>
                  <a:lnTo>
                    <a:pt x="135968" y="25850"/>
                  </a:lnTo>
                  <a:lnTo>
                    <a:pt x="120881" y="13774"/>
                  </a:lnTo>
                  <a:lnTo>
                    <a:pt x="92656" y="399"/>
                  </a:lnTo>
                  <a:lnTo>
                    <a:pt x="82599" y="0"/>
                  </a:lnTo>
                  <a:lnTo>
                    <a:pt x="62066" y="5795"/>
                  </a:lnTo>
                  <a:lnTo>
                    <a:pt x="36365" y="22211"/>
                  </a:lnTo>
                  <a:lnTo>
                    <a:pt x="24360" y="38283"/>
                  </a:lnTo>
                  <a:lnTo>
                    <a:pt x="7122" y="77197"/>
                  </a:lnTo>
                  <a:lnTo>
                    <a:pt x="342" y="140608"/>
                  </a:lnTo>
                  <a:lnTo>
                    <a:pt x="0" y="154304"/>
                  </a:lnTo>
                  <a:lnTo>
                    <a:pt x="3281" y="164604"/>
                  </a:lnTo>
                  <a:lnTo>
                    <a:pt x="8978" y="172641"/>
                  </a:lnTo>
                  <a:lnTo>
                    <a:pt x="16286" y="179168"/>
                  </a:lnTo>
                  <a:lnTo>
                    <a:pt x="36883" y="186421"/>
                  </a:lnTo>
                  <a:lnTo>
                    <a:pt x="48926" y="188355"/>
                  </a:lnTo>
                  <a:lnTo>
                    <a:pt x="71667" y="184265"/>
                  </a:lnTo>
                  <a:lnTo>
                    <a:pt x="101080" y="168808"/>
                  </a:lnTo>
                  <a:lnTo>
                    <a:pt x="115903" y="154910"/>
                  </a:lnTo>
                  <a:lnTo>
                    <a:pt x="126391" y="137035"/>
                  </a:lnTo>
                  <a:lnTo>
                    <a:pt x="133283" y="101651"/>
                  </a:lnTo>
                  <a:lnTo>
                    <a:pt x="135420" y="97917"/>
                  </a:lnTo>
                  <a:lnTo>
                    <a:pt x="138015" y="100106"/>
                  </a:lnTo>
                  <a:lnTo>
                    <a:pt x="160522" y="159598"/>
                  </a:lnTo>
                  <a:lnTo>
                    <a:pt x="186703" y="211973"/>
                  </a:lnTo>
                  <a:lnTo>
                    <a:pt x="210035" y="234080"/>
                  </a:lnTo>
                  <a:lnTo>
                    <a:pt x="230941" y="244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7" name="Freeform 106"/>
          <p:cNvSpPr/>
          <p:nvPr/>
        </p:nvSpPr>
        <p:spPr>
          <a:xfrm>
            <a:off x="5727502" y="3063792"/>
            <a:ext cx="3327006" cy="221100"/>
          </a:xfrm>
          <a:custGeom>
            <a:avLst/>
            <a:gdLst/>
            <a:ahLst/>
            <a:cxnLst/>
            <a:rect l="0" t="0" r="0" b="0"/>
            <a:pathLst>
              <a:path w="3327006" h="221100">
                <a:moveTo>
                  <a:pt x="3327005" y="0"/>
                </a:moveTo>
                <a:lnTo>
                  <a:pt x="3268389" y="1"/>
                </a:lnTo>
                <a:lnTo>
                  <a:pt x="3205810" y="1"/>
                </a:lnTo>
                <a:lnTo>
                  <a:pt x="3154486" y="1"/>
                </a:lnTo>
                <a:lnTo>
                  <a:pt x="3102234" y="1"/>
                </a:lnTo>
                <a:lnTo>
                  <a:pt x="3049707" y="1"/>
                </a:lnTo>
                <a:lnTo>
                  <a:pt x="2997098" y="1"/>
                </a:lnTo>
                <a:lnTo>
                  <a:pt x="2944466" y="1"/>
                </a:lnTo>
                <a:lnTo>
                  <a:pt x="2891826" y="1170"/>
                </a:lnTo>
                <a:lnTo>
                  <a:pt x="2839185" y="7236"/>
                </a:lnTo>
                <a:lnTo>
                  <a:pt x="2785373" y="9553"/>
                </a:lnTo>
                <a:lnTo>
                  <a:pt x="2725495" y="11410"/>
                </a:lnTo>
                <a:lnTo>
                  <a:pt x="2664469" y="17679"/>
                </a:lnTo>
                <a:lnTo>
                  <a:pt x="2608823" y="20056"/>
                </a:lnTo>
                <a:lnTo>
                  <a:pt x="2554121" y="20761"/>
                </a:lnTo>
                <a:lnTo>
                  <a:pt x="2497488" y="22139"/>
                </a:lnTo>
                <a:lnTo>
                  <a:pt x="2438894" y="29373"/>
                </a:lnTo>
                <a:lnTo>
                  <a:pt x="2382866" y="36738"/>
                </a:lnTo>
                <a:lnTo>
                  <a:pt x="2323532" y="42222"/>
                </a:lnTo>
                <a:lnTo>
                  <a:pt x="2269351" y="50238"/>
                </a:lnTo>
                <a:lnTo>
                  <a:pt x="2216971" y="51930"/>
                </a:lnTo>
                <a:lnTo>
                  <a:pt x="2160116" y="55551"/>
                </a:lnTo>
                <a:lnTo>
                  <a:pt x="2103106" y="64033"/>
                </a:lnTo>
                <a:lnTo>
                  <a:pt x="2044880" y="70836"/>
                </a:lnTo>
                <a:lnTo>
                  <a:pt x="1990583" y="75971"/>
                </a:lnTo>
                <a:lnTo>
                  <a:pt x="1937451" y="81782"/>
                </a:lnTo>
                <a:lnTo>
                  <a:pt x="1881543" y="83503"/>
                </a:lnTo>
                <a:lnTo>
                  <a:pt x="1823644" y="87133"/>
                </a:lnTo>
                <a:lnTo>
                  <a:pt x="1766325" y="92498"/>
                </a:lnTo>
                <a:lnTo>
                  <a:pt x="1714246" y="97207"/>
                </a:lnTo>
                <a:lnTo>
                  <a:pt x="1654029" y="103690"/>
                </a:lnTo>
                <a:lnTo>
                  <a:pt x="1597525" y="104813"/>
                </a:lnTo>
                <a:lnTo>
                  <a:pt x="1538426" y="112428"/>
                </a:lnTo>
                <a:lnTo>
                  <a:pt x="1475973" y="115145"/>
                </a:lnTo>
                <a:lnTo>
                  <a:pt x="1426224" y="115616"/>
                </a:lnTo>
                <a:lnTo>
                  <a:pt x="1367030" y="115755"/>
                </a:lnTo>
                <a:lnTo>
                  <a:pt x="1314396" y="118916"/>
                </a:lnTo>
                <a:lnTo>
                  <a:pt x="1267216" y="127262"/>
                </a:lnTo>
                <a:lnTo>
                  <a:pt x="1208783" y="134024"/>
                </a:lnTo>
                <a:lnTo>
                  <a:pt x="1147016" y="136027"/>
                </a:lnTo>
                <a:lnTo>
                  <a:pt x="1090500" y="136621"/>
                </a:lnTo>
                <a:lnTo>
                  <a:pt x="1037880" y="136797"/>
                </a:lnTo>
                <a:lnTo>
                  <a:pt x="984073" y="136849"/>
                </a:lnTo>
                <a:lnTo>
                  <a:pt x="929560" y="142456"/>
                </a:lnTo>
                <a:lnTo>
                  <a:pt x="879059" y="145934"/>
                </a:lnTo>
                <a:lnTo>
                  <a:pt x="819642" y="146965"/>
                </a:lnTo>
                <a:lnTo>
                  <a:pt x="768762" y="147271"/>
                </a:lnTo>
                <a:lnTo>
                  <a:pt x="712873" y="152950"/>
                </a:lnTo>
                <a:lnTo>
                  <a:pt x="669342" y="155716"/>
                </a:lnTo>
                <a:lnTo>
                  <a:pt x="622699" y="158115"/>
                </a:lnTo>
                <a:lnTo>
                  <a:pt x="574673" y="163080"/>
                </a:lnTo>
                <a:lnTo>
                  <a:pt x="526031" y="166067"/>
                </a:lnTo>
                <a:lnTo>
                  <a:pt x="465088" y="170868"/>
                </a:lnTo>
                <a:lnTo>
                  <a:pt x="412325" y="176580"/>
                </a:lnTo>
                <a:lnTo>
                  <a:pt x="368089" y="179086"/>
                </a:lnTo>
                <a:lnTo>
                  <a:pt x="321133" y="184099"/>
                </a:lnTo>
                <a:lnTo>
                  <a:pt x="272967" y="187107"/>
                </a:lnTo>
                <a:lnTo>
                  <a:pt x="227774" y="188443"/>
                </a:lnTo>
                <a:lnTo>
                  <a:pt x="177193" y="190366"/>
                </a:lnTo>
                <a:lnTo>
                  <a:pt x="124948" y="197784"/>
                </a:lnTo>
                <a:lnTo>
                  <a:pt x="69915" y="205185"/>
                </a:lnTo>
                <a:lnTo>
                  <a:pt x="12442" y="218194"/>
                </a:lnTo>
                <a:lnTo>
                  <a:pt x="0" y="2210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oup 127"/>
          <p:cNvGrpSpPr/>
          <p:nvPr/>
        </p:nvGrpSpPr>
        <p:grpSpPr>
          <a:xfrm>
            <a:off x="5235238" y="3179606"/>
            <a:ext cx="4029840" cy="765431"/>
            <a:chOff x="5235238" y="3179606"/>
            <a:chExt cx="4029840" cy="765431"/>
          </a:xfrm>
        </p:grpSpPr>
        <p:sp>
          <p:nvSpPr>
            <p:cNvPr id="108" name="Freeform 107"/>
            <p:cNvSpPr/>
            <p:nvPr/>
          </p:nvSpPr>
          <p:spPr>
            <a:xfrm>
              <a:off x="5432704" y="3527046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8645" y="153876"/>
                  </a:lnTo>
                  <a:lnTo>
                    <a:pt x="28683" y="210463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35238" y="3423225"/>
              <a:ext cx="334338" cy="503905"/>
            </a:xfrm>
            <a:custGeom>
              <a:avLst/>
              <a:gdLst/>
              <a:ahLst/>
              <a:cxnLst/>
              <a:rect l="0" t="0" r="0" b="0"/>
              <a:pathLst>
                <a:path w="334338" h="503905">
                  <a:moveTo>
                    <a:pt x="334337" y="9065"/>
                  </a:moveTo>
                  <a:lnTo>
                    <a:pt x="275720" y="0"/>
                  </a:lnTo>
                  <a:lnTo>
                    <a:pt x="216650" y="1165"/>
                  </a:lnTo>
                  <a:lnTo>
                    <a:pt x="175692" y="21499"/>
                  </a:lnTo>
                  <a:lnTo>
                    <a:pt x="121509" y="64994"/>
                  </a:lnTo>
                  <a:lnTo>
                    <a:pt x="68731" y="128286"/>
                  </a:lnTo>
                  <a:lnTo>
                    <a:pt x="39716" y="176114"/>
                  </a:lnTo>
                  <a:lnTo>
                    <a:pt x="18967" y="233097"/>
                  </a:lnTo>
                  <a:lnTo>
                    <a:pt x="4540" y="286895"/>
                  </a:lnTo>
                  <a:lnTo>
                    <a:pt x="0" y="349817"/>
                  </a:lnTo>
                  <a:lnTo>
                    <a:pt x="9156" y="405400"/>
                  </a:lnTo>
                  <a:lnTo>
                    <a:pt x="16677" y="427369"/>
                  </a:lnTo>
                  <a:lnTo>
                    <a:pt x="57781" y="482476"/>
                  </a:lnTo>
                  <a:lnTo>
                    <a:pt x="71124" y="503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53761" y="3400704"/>
              <a:ext cx="186625" cy="473784"/>
            </a:xfrm>
            <a:custGeom>
              <a:avLst/>
              <a:gdLst/>
              <a:ahLst/>
              <a:cxnLst/>
              <a:rect l="0" t="0" r="0" b="0"/>
              <a:pathLst>
                <a:path w="186625" h="473784">
                  <a:moveTo>
                    <a:pt x="21057" y="473783"/>
                  </a:moveTo>
                  <a:lnTo>
                    <a:pt x="45104" y="455802"/>
                  </a:lnTo>
                  <a:lnTo>
                    <a:pt x="88862" y="399429"/>
                  </a:lnTo>
                  <a:lnTo>
                    <a:pt x="131892" y="347355"/>
                  </a:lnTo>
                  <a:lnTo>
                    <a:pt x="159930" y="286454"/>
                  </a:lnTo>
                  <a:lnTo>
                    <a:pt x="180810" y="236998"/>
                  </a:lnTo>
                  <a:lnTo>
                    <a:pt x="186624" y="176103"/>
                  </a:lnTo>
                  <a:lnTo>
                    <a:pt x="174633" y="116821"/>
                  </a:lnTo>
                  <a:lnTo>
                    <a:pt x="146364" y="63304"/>
                  </a:lnTo>
                  <a:lnTo>
                    <a:pt x="131731" y="43343"/>
                  </a:lnTo>
                  <a:lnTo>
                    <a:pt x="103762" y="20122"/>
                  </a:lnTo>
                  <a:lnTo>
                    <a:pt x="83552" y="9723"/>
                  </a:lnTo>
                  <a:lnTo>
                    <a:pt x="26283" y="12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348477" y="3800787"/>
              <a:ext cx="147399" cy="84229"/>
            </a:xfrm>
            <a:custGeom>
              <a:avLst/>
              <a:gdLst/>
              <a:ahLst/>
              <a:cxnLst/>
              <a:rect l="0" t="0" r="0" b="0"/>
              <a:pathLst>
                <a:path w="147399" h="84229">
                  <a:moveTo>
                    <a:pt x="147398" y="0"/>
                  </a:moveTo>
                  <a:lnTo>
                    <a:pt x="137823" y="24047"/>
                  </a:lnTo>
                  <a:lnTo>
                    <a:pt x="107995" y="59593"/>
                  </a:lnTo>
                  <a:lnTo>
                    <a:pt x="88162" y="67430"/>
                  </a:lnTo>
                  <a:lnTo>
                    <a:pt x="33273" y="8011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24820" y="3455934"/>
              <a:ext cx="218538" cy="398294"/>
            </a:xfrm>
            <a:custGeom>
              <a:avLst/>
              <a:gdLst/>
              <a:ahLst/>
              <a:cxnLst/>
              <a:rect l="0" t="0" r="0" b="0"/>
              <a:pathLst>
                <a:path w="218538" h="398294">
                  <a:moveTo>
                    <a:pt x="218537" y="50055"/>
                  </a:moveTo>
                  <a:lnTo>
                    <a:pt x="181451" y="15308"/>
                  </a:lnTo>
                  <a:lnTo>
                    <a:pt x="163450" y="6146"/>
                  </a:lnTo>
                  <a:lnTo>
                    <a:pt x="127996" y="0"/>
                  </a:lnTo>
                  <a:lnTo>
                    <a:pt x="104597" y="4802"/>
                  </a:lnTo>
                  <a:lnTo>
                    <a:pt x="74813" y="20659"/>
                  </a:lnTo>
                  <a:lnTo>
                    <a:pt x="59904" y="34651"/>
                  </a:lnTo>
                  <a:lnTo>
                    <a:pt x="44933" y="63429"/>
                  </a:lnTo>
                  <a:lnTo>
                    <a:pt x="29394" y="114482"/>
                  </a:lnTo>
                  <a:lnTo>
                    <a:pt x="15059" y="169626"/>
                  </a:lnTo>
                  <a:lnTo>
                    <a:pt x="2133" y="225579"/>
                  </a:lnTo>
                  <a:lnTo>
                    <a:pt x="0" y="266489"/>
                  </a:lnTo>
                  <a:lnTo>
                    <a:pt x="12276" y="323182"/>
                  </a:lnTo>
                  <a:lnTo>
                    <a:pt x="22242" y="355200"/>
                  </a:lnTo>
                  <a:lnTo>
                    <a:pt x="35369" y="373238"/>
                  </a:lnTo>
                  <a:lnTo>
                    <a:pt x="54071" y="387884"/>
                  </a:lnTo>
                  <a:lnTo>
                    <a:pt x="77981" y="398293"/>
                  </a:lnTo>
                  <a:lnTo>
                    <a:pt x="104205" y="397460"/>
                  </a:lnTo>
                  <a:lnTo>
                    <a:pt x="163534" y="378774"/>
                  </a:lnTo>
                  <a:lnTo>
                    <a:pt x="218537" y="3448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96000" y="3453347"/>
              <a:ext cx="147400" cy="287277"/>
            </a:xfrm>
            <a:custGeom>
              <a:avLst/>
              <a:gdLst/>
              <a:ahLst/>
              <a:cxnLst/>
              <a:rect l="0" t="0" r="0" b="0"/>
              <a:pathLst>
                <a:path w="147400" h="28727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66680"/>
                  </a:lnTo>
                  <a:lnTo>
                    <a:pt x="10722" y="225904"/>
                  </a:lnTo>
                  <a:lnTo>
                    <a:pt x="26061" y="287276"/>
                  </a:lnTo>
                  <a:lnTo>
                    <a:pt x="24061" y="282096"/>
                  </a:lnTo>
                  <a:lnTo>
                    <a:pt x="29786" y="229030"/>
                  </a:lnTo>
                  <a:lnTo>
                    <a:pt x="33125" y="203566"/>
                  </a:lnTo>
                  <a:lnTo>
                    <a:pt x="42409" y="180551"/>
                  </a:lnTo>
                  <a:lnTo>
                    <a:pt x="50499" y="174180"/>
                  </a:lnTo>
                  <a:lnTo>
                    <a:pt x="71967" y="170220"/>
                  </a:lnTo>
                  <a:lnTo>
                    <a:pt x="90867" y="175479"/>
                  </a:lnTo>
                  <a:lnTo>
                    <a:pt x="107065" y="186785"/>
                  </a:lnTo>
                  <a:lnTo>
                    <a:pt x="128169" y="212881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88382" y="3566283"/>
              <a:ext cx="186645" cy="201830"/>
            </a:xfrm>
            <a:custGeom>
              <a:avLst/>
              <a:gdLst/>
              <a:ahLst/>
              <a:cxnLst/>
              <a:rect l="0" t="0" r="0" b="0"/>
              <a:pathLst>
                <a:path w="186645" h="201830">
                  <a:moveTo>
                    <a:pt x="155058" y="55520"/>
                  </a:moveTo>
                  <a:lnTo>
                    <a:pt x="139417" y="37539"/>
                  </a:lnTo>
                  <a:lnTo>
                    <a:pt x="131339" y="20622"/>
                  </a:lnTo>
                  <a:lnTo>
                    <a:pt x="117611" y="7644"/>
                  </a:lnTo>
                  <a:lnTo>
                    <a:pt x="109036" y="2546"/>
                  </a:lnTo>
                  <a:lnTo>
                    <a:pt x="90151" y="0"/>
                  </a:lnTo>
                  <a:lnTo>
                    <a:pt x="49430" y="7898"/>
                  </a:lnTo>
                  <a:lnTo>
                    <a:pt x="31683" y="20317"/>
                  </a:lnTo>
                  <a:lnTo>
                    <a:pt x="17167" y="37534"/>
                  </a:lnTo>
                  <a:lnTo>
                    <a:pt x="6816" y="56885"/>
                  </a:lnTo>
                  <a:lnTo>
                    <a:pt x="0" y="93099"/>
                  </a:lnTo>
                  <a:lnTo>
                    <a:pt x="6103" y="153323"/>
                  </a:lnTo>
                  <a:lnTo>
                    <a:pt x="12036" y="178536"/>
                  </a:lnTo>
                  <a:lnTo>
                    <a:pt x="17597" y="187834"/>
                  </a:lnTo>
                  <a:lnTo>
                    <a:pt x="33132" y="201283"/>
                  </a:lnTo>
                  <a:lnTo>
                    <a:pt x="41019" y="201829"/>
                  </a:lnTo>
                  <a:lnTo>
                    <a:pt x="48616" y="198682"/>
                  </a:lnTo>
                  <a:lnTo>
                    <a:pt x="70488" y="177487"/>
                  </a:lnTo>
                  <a:lnTo>
                    <a:pt x="104710" y="127474"/>
                  </a:lnTo>
                  <a:lnTo>
                    <a:pt x="117394" y="89058"/>
                  </a:lnTo>
                  <a:lnTo>
                    <a:pt x="121672" y="57398"/>
                  </a:lnTo>
                  <a:lnTo>
                    <a:pt x="122272" y="59112"/>
                  </a:lnTo>
                  <a:lnTo>
                    <a:pt x="128825" y="89894"/>
                  </a:lnTo>
                  <a:lnTo>
                    <a:pt x="153790" y="150521"/>
                  </a:lnTo>
                  <a:lnTo>
                    <a:pt x="166583" y="162083"/>
                  </a:lnTo>
                  <a:lnTo>
                    <a:pt x="186644" y="171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17140" y="3510926"/>
              <a:ext cx="168456" cy="205634"/>
            </a:xfrm>
            <a:custGeom>
              <a:avLst/>
              <a:gdLst/>
              <a:ahLst/>
              <a:cxnLst/>
              <a:rect l="0" t="0" r="0" b="0"/>
              <a:pathLst>
                <a:path w="168456" h="205634">
                  <a:moveTo>
                    <a:pt x="0" y="89820"/>
                  </a:moveTo>
                  <a:lnTo>
                    <a:pt x="8333" y="127298"/>
                  </a:lnTo>
                  <a:lnTo>
                    <a:pt x="11893" y="152100"/>
                  </a:lnTo>
                  <a:lnTo>
                    <a:pt x="21273" y="178721"/>
                  </a:lnTo>
                  <a:lnTo>
                    <a:pt x="24711" y="183013"/>
                  </a:lnTo>
                  <a:lnTo>
                    <a:pt x="27002" y="181194"/>
                  </a:lnTo>
                  <a:lnTo>
                    <a:pt x="28530" y="175302"/>
                  </a:lnTo>
                  <a:lnTo>
                    <a:pt x="22252" y="115002"/>
                  </a:lnTo>
                  <a:lnTo>
                    <a:pt x="22463" y="62342"/>
                  </a:lnTo>
                  <a:lnTo>
                    <a:pt x="30702" y="29036"/>
                  </a:lnTo>
                  <a:lnTo>
                    <a:pt x="41331" y="11722"/>
                  </a:lnTo>
                  <a:lnTo>
                    <a:pt x="49781" y="6169"/>
                  </a:lnTo>
                  <a:lnTo>
                    <a:pt x="71647" y="0"/>
                  </a:lnTo>
                  <a:lnTo>
                    <a:pt x="81690" y="694"/>
                  </a:lnTo>
                  <a:lnTo>
                    <a:pt x="99087" y="7704"/>
                  </a:lnTo>
                  <a:lnTo>
                    <a:pt x="122036" y="30394"/>
                  </a:lnTo>
                  <a:lnTo>
                    <a:pt x="146369" y="79785"/>
                  </a:lnTo>
                  <a:lnTo>
                    <a:pt x="163640" y="133169"/>
                  </a:lnTo>
                  <a:lnTo>
                    <a:pt x="167504" y="179274"/>
                  </a:lnTo>
                  <a:lnTo>
                    <a:pt x="168455" y="205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27710" y="3532093"/>
              <a:ext cx="163702" cy="412944"/>
            </a:xfrm>
            <a:custGeom>
              <a:avLst/>
              <a:gdLst/>
              <a:ahLst/>
              <a:cxnLst/>
              <a:rect l="0" t="0" r="0" b="0"/>
              <a:pathLst>
                <a:path w="163702" h="412944">
                  <a:moveTo>
                    <a:pt x="157927" y="89710"/>
                  </a:moveTo>
                  <a:lnTo>
                    <a:pt x="138798" y="29769"/>
                  </a:lnTo>
                  <a:lnTo>
                    <a:pt x="127589" y="11987"/>
                  </a:lnTo>
                  <a:lnTo>
                    <a:pt x="118984" y="6309"/>
                  </a:lnTo>
                  <a:lnTo>
                    <a:pt x="96945" y="0"/>
                  </a:lnTo>
                  <a:lnTo>
                    <a:pt x="74672" y="3435"/>
                  </a:lnTo>
                  <a:lnTo>
                    <a:pt x="54245" y="13931"/>
                  </a:lnTo>
                  <a:lnTo>
                    <a:pt x="37366" y="30294"/>
                  </a:lnTo>
                  <a:lnTo>
                    <a:pt x="20300" y="64826"/>
                  </a:lnTo>
                  <a:lnTo>
                    <a:pt x="13423" y="104693"/>
                  </a:lnTo>
                  <a:lnTo>
                    <a:pt x="16975" y="146142"/>
                  </a:lnTo>
                  <a:lnTo>
                    <a:pt x="31026" y="182470"/>
                  </a:lnTo>
                  <a:lnTo>
                    <a:pt x="38231" y="188984"/>
                  </a:lnTo>
                  <a:lnTo>
                    <a:pt x="46544" y="192158"/>
                  </a:lnTo>
                  <a:lnTo>
                    <a:pt x="55596" y="193104"/>
                  </a:lnTo>
                  <a:lnTo>
                    <a:pt x="71892" y="187915"/>
                  </a:lnTo>
                  <a:lnTo>
                    <a:pt x="86934" y="176640"/>
                  </a:lnTo>
                  <a:lnTo>
                    <a:pt x="107386" y="150562"/>
                  </a:lnTo>
                  <a:lnTo>
                    <a:pt x="132929" y="89506"/>
                  </a:lnTo>
                  <a:lnTo>
                    <a:pt x="140187" y="68562"/>
                  </a:lnTo>
                  <a:lnTo>
                    <a:pt x="142591" y="66253"/>
                  </a:lnTo>
                  <a:lnTo>
                    <a:pt x="144194" y="69392"/>
                  </a:lnTo>
                  <a:lnTo>
                    <a:pt x="146977" y="121826"/>
                  </a:lnTo>
                  <a:lnTo>
                    <a:pt x="150435" y="179719"/>
                  </a:lnTo>
                  <a:lnTo>
                    <a:pt x="156448" y="231232"/>
                  </a:lnTo>
                  <a:lnTo>
                    <a:pt x="163701" y="287637"/>
                  </a:lnTo>
                  <a:lnTo>
                    <a:pt x="156295" y="347652"/>
                  </a:lnTo>
                  <a:lnTo>
                    <a:pt x="149013" y="370467"/>
                  </a:lnTo>
                  <a:lnTo>
                    <a:pt x="137977" y="388406"/>
                  </a:lnTo>
                  <a:lnTo>
                    <a:pt x="119035" y="401058"/>
                  </a:lnTo>
                  <a:lnTo>
                    <a:pt x="95018" y="409411"/>
                  </a:lnTo>
                  <a:lnTo>
                    <a:pt x="55189" y="412943"/>
                  </a:lnTo>
                  <a:lnTo>
                    <a:pt x="0" y="405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52866" y="3484222"/>
              <a:ext cx="144101" cy="182542"/>
            </a:xfrm>
            <a:custGeom>
              <a:avLst/>
              <a:gdLst/>
              <a:ahLst/>
              <a:cxnLst/>
              <a:rect l="0" t="0" r="0" b="0"/>
              <a:pathLst>
                <a:path w="144101" h="182542">
                  <a:moveTo>
                    <a:pt x="38056" y="84938"/>
                  </a:moveTo>
                  <a:lnTo>
                    <a:pt x="80748" y="81819"/>
                  </a:lnTo>
                  <a:lnTo>
                    <a:pt x="122398" y="70284"/>
                  </a:lnTo>
                  <a:lnTo>
                    <a:pt x="130548" y="64640"/>
                  </a:lnTo>
                  <a:lnTo>
                    <a:pt x="142724" y="49011"/>
                  </a:lnTo>
                  <a:lnTo>
                    <a:pt x="144100" y="41099"/>
                  </a:lnTo>
                  <a:lnTo>
                    <a:pt x="142677" y="33486"/>
                  </a:lnTo>
                  <a:lnTo>
                    <a:pt x="139389" y="26070"/>
                  </a:lnTo>
                  <a:lnTo>
                    <a:pt x="117993" y="4455"/>
                  </a:lnTo>
                  <a:lnTo>
                    <a:pt x="108895" y="867"/>
                  </a:lnTo>
                  <a:lnTo>
                    <a:pt x="89427" y="0"/>
                  </a:lnTo>
                  <a:lnTo>
                    <a:pt x="58736" y="6089"/>
                  </a:lnTo>
                  <a:lnTo>
                    <a:pt x="41008" y="18309"/>
                  </a:lnTo>
                  <a:lnTo>
                    <a:pt x="10563" y="54749"/>
                  </a:lnTo>
                  <a:lnTo>
                    <a:pt x="2440" y="78150"/>
                  </a:lnTo>
                  <a:lnTo>
                    <a:pt x="0" y="104148"/>
                  </a:lnTo>
                  <a:lnTo>
                    <a:pt x="2815" y="131301"/>
                  </a:lnTo>
                  <a:lnTo>
                    <a:pt x="14204" y="152727"/>
                  </a:lnTo>
                  <a:lnTo>
                    <a:pt x="30965" y="168879"/>
                  </a:lnTo>
                  <a:lnTo>
                    <a:pt x="50111" y="179957"/>
                  </a:lnTo>
                  <a:lnTo>
                    <a:pt x="70320" y="182541"/>
                  </a:lnTo>
                  <a:lnTo>
                    <a:pt x="111756" y="179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374887" y="3527046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131" y="97094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380476" y="334806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49222" y="3305948"/>
              <a:ext cx="10240" cy="315856"/>
            </a:xfrm>
            <a:custGeom>
              <a:avLst/>
              <a:gdLst/>
              <a:ahLst/>
              <a:cxnLst/>
              <a:rect l="0" t="0" r="0" b="0"/>
              <a:pathLst>
                <a:path w="10240" h="315856">
                  <a:moveTo>
                    <a:pt x="10239" y="0"/>
                  </a:moveTo>
                  <a:lnTo>
                    <a:pt x="1174" y="58617"/>
                  </a:lnTo>
                  <a:lnTo>
                    <a:pt x="0" y="120026"/>
                  </a:lnTo>
                  <a:lnTo>
                    <a:pt x="2887" y="175310"/>
                  </a:lnTo>
                  <a:lnTo>
                    <a:pt x="8787" y="225962"/>
                  </a:lnTo>
                  <a:lnTo>
                    <a:pt x="10047" y="288737"/>
                  </a:lnTo>
                  <a:lnTo>
                    <a:pt x="1023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64704" y="3411233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51111" y="8333"/>
                  </a:lnTo>
                  <a:lnTo>
                    <a:pt x="97570" y="15684"/>
                  </a:lnTo>
                  <a:lnTo>
                    <a:pt x="39365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01658" y="3232248"/>
              <a:ext cx="52643" cy="326385"/>
            </a:xfrm>
            <a:custGeom>
              <a:avLst/>
              <a:gdLst/>
              <a:ahLst/>
              <a:cxnLst/>
              <a:rect l="0" t="0" r="0" b="0"/>
              <a:pathLst>
                <a:path w="52643" h="326385">
                  <a:moveTo>
                    <a:pt x="52642" y="0"/>
                  </a:moveTo>
                  <a:lnTo>
                    <a:pt x="41464" y="16768"/>
                  </a:lnTo>
                  <a:lnTo>
                    <a:pt x="34512" y="49552"/>
                  </a:lnTo>
                  <a:lnTo>
                    <a:pt x="32453" y="100080"/>
                  </a:lnTo>
                  <a:lnTo>
                    <a:pt x="26254" y="153916"/>
                  </a:lnTo>
                  <a:lnTo>
                    <a:pt x="20914" y="216104"/>
                  </a:lnTo>
                  <a:lnTo>
                    <a:pt x="9807" y="27032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938487" y="3327005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46166" y="17958"/>
                  </a:lnTo>
                  <a:lnTo>
                    <a:pt x="101922" y="28547"/>
                  </a:lnTo>
                  <a:lnTo>
                    <a:pt x="43058" y="3959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40796" y="3337533"/>
              <a:ext cx="131737" cy="191151"/>
            </a:xfrm>
            <a:custGeom>
              <a:avLst/>
              <a:gdLst/>
              <a:ahLst/>
              <a:cxnLst/>
              <a:rect l="0" t="0" r="0" b="0"/>
              <a:pathLst>
                <a:path w="131737" h="191151">
                  <a:moveTo>
                    <a:pt x="71432" y="42114"/>
                  </a:moveTo>
                  <a:lnTo>
                    <a:pt x="54664" y="36525"/>
                  </a:lnTo>
                  <a:lnTo>
                    <a:pt x="47385" y="37218"/>
                  </a:lnTo>
                  <a:lnTo>
                    <a:pt x="33058" y="44228"/>
                  </a:lnTo>
                  <a:lnTo>
                    <a:pt x="22011" y="58262"/>
                  </a:lnTo>
                  <a:lnTo>
                    <a:pt x="5388" y="95867"/>
                  </a:lnTo>
                  <a:lnTo>
                    <a:pt x="0" y="132261"/>
                  </a:lnTo>
                  <a:lnTo>
                    <a:pt x="3994" y="167090"/>
                  </a:lnTo>
                  <a:lnTo>
                    <a:pt x="8926" y="175734"/>
                  </a:lnTo>
                  <a:lnTo>
                    <a:pt x="23764" y="188459"/>
                  </a:lnTo>
                  <a:lnTo>
                    <a:pt x="32634" y="191150"/>
                  </a:lnTo>
                  <a:lnTo>
                    <a:pt x="51848" y="191021"/>
                  </a:lnTo>
                  <a:lnTo>
                    <a:pt x="82397" y="184371"/>
                  </a:lnTo>
                  <a:lnTo>
                    <a:pt x="100092" y="172020"/>
                  </a:lnTo>
                  <a:lnTo>
                    <a:pt x="114586" y="154832"/>
                  </a:lnTo>
                  <a:lnTo>
                    <a:pt x="124927" y="135495"/>
                  </a:lnTo>
                  <a:lnTo>
                    <a:pt x="131736" y="99289"/>
                  </a:lnTo>
                  <a:lnTo>
                    <a:pt x="128165" y="58925"/>
                  </a:lnTo>
                  <a:lnTo>
                    <a:pt x="119653" y="37497"/>
                  </a:lnTo>
                  <a:lnTo>
                    <a:pt x="114107" y="28508"/>
                  </a:lnTo>
                  <a:lnTo>
                    <a:pt x="98587" y="15400"/>
                  </a:lnTo>
                  <a:lnTo>
                    <a:pt x="76359" y="4563"/>
                  </a:lnTo>
                  <a:lnTo>
                    <a:pt x="609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497961" y="3179606"/>
              <a:ext cx="157331" cy="333492"/>
            </a:xfrm>
            <a:custGeom>
              <a:avLst/>
              <a:gdLst/>
              <a:ahLst/>
              <a:cxnLst/>
              <a:rect l="0" t="0" r="0" b="0"/>
              <a:pathLst>
                <a:path w="157331" h="333492">
                  <a:moveTo>
                    <a:pt x="9065" y="0"/>
                  </a:moveTo>
                  <a:lnTo>
                    <a:pt x="5945" y="42692"/>
                  </a:lnTo>
                  <a:lnTo>
                    <a:pt x="0" y="89931"/>
                  </a:lnTo>
                  <a:lnTo>
                    <a:pt x="6061" y="144323"/>
                  </a:lnTo>
                  <a:lnTo>
                    <a:pt x="8472" y="200127"/>
                  </a:lnTo>
                  <a:lnTo>
                    <a:pt x="8948" y="256210"/>
                  </a:lnTo>
                  <a:lnTo>
                    <a:pt x="7872" y="304160"/>
                  </a:lnTo>
                  <a:lnTo>
                    <a:pt x="5930" y="304549"/>
                  </a:lnTo>
                  <a:lnTo>
                    <a:pt x="3465" y="301298"/>
                  </a:lnTo>
                  <a:lnTo>
                    <a:pt x="3847" y="288328"/>
                  </a:lnTo>
                  <a:lnTo>
                    <a:pt x="14846" y="225845"/>
                  </a:lnTo>
                  <a:lnTo>
                    <a:pt x="38283" y="193960"/>
                  </a:lnTo>
                  <a:lnTo>
                    <a:pt x="57925" y="185640"/>
                  </a:lnTo>
                  <a:lnTo>
                    <a:pt x="69714" y="183422"/>
                  </a:lnTo>
                  <a:lnTo>
                    <a:pt x="92172" y="187196"/>
                  </a:lnTo>
                  <a:lnTo>
                    <a:pt x="121426" y="202474"/>
                  </a:lnTo>
                  <a:lnTo>
                    <a:pt x="144912" y="224939"/>
                  </a:lnTo>
                  <a:lnTo>
                    <a:pt x="152273" y="234187"/>
                  </a:lnTo>
                  <a:lnTo>
                    <a:pt x="157330" y="256941"/>
                  </a:lnTo>
                  <a:lnTo>
                    <a:pt x="154509" y="281482"/>
                  </a:lnTo>
                  <a:lnTo>
                    <a:pt x="145457" y="304088"/>
                  </a:lnTo>
                  <a:lnTo>
                    <a:pt x="130515" y="319594"/>
                  </a:lnTo>
                  <a:lnTo>
                    <a:pt x="121617" y="325366"/>
                  </a:lnTo>
                  <a:lnTo>
                    <a:pt x="86737" y="333491"/>
                  </a:lnTo>
                  <a:lnTo>
                    <a:pt x="63473" y="329152"/>
                  </a:lnTo>
                  <a:lnTo>
                    <a:pt x="3012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812352" y="330594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015088" y="3250142"/>
              <a:ext cx="249990" cy="234791"/>
            </a:xfrm>
            <a:custGeom>
              <a:avLst/>
              <a:gdLst/>
              <a:ahLst/>
              <a:cxnLst/>
              <a:rect l="0" t="0" r="0" b="0"/>
              <a:pathLst>
                <a:path w="249990" h="234791">
                  <a:moveTo>
                    <a:pt x="155233" y="87391"/>
                  </a:moveTo>
                  <a:lnTo>
                    <a:pt x="160822" y="70624"/>
                  </a:lnTo>
                  <a:lnTo>
                    <a:pt x="160448" y="53033"/>
                  </a:lnTo>
                  <a:lnTo>
                    <a:pt x="155211" y="34686"/>
                  </a:lnTo>
                  <a:lnTo>
                    <a:pt x="145085" y="18733"/>
                  </a:lnTo>
                  <a:lnTo>
                    <a:pt x="129666" y="6964"/>
                  </a:lnTo>
                  <a:lnTo>
                    <a:pt x="120641" y="2188"/>
                  </a:lnTo>
                  <a:lnTo>
                    <a:pt x="98135" y="0"/>
                  </a:lnTo>
                  <a:lnTo>
                    <a:pt x="74874" y="4097"/>
                  </a:lnTo>
                  <a:lnTo>
                    <a:pt x="48625" y="19558"/>
                  </a:lnTo>
                  <a:lnTo>
                    <a:pt x="33372" y="32287"/>
                  </a:lnTo>
                  <a:lnTo>
                    <a:pt x="17221" y="58196"/>
                  </a:lnTo>
                  <a:lnTo>
                    <a:pt x="2453" y="99562"/>
                  </a:lnTo>
                  <a:lnTo>
                    <a:pt x="0" y="136881"/>
                  </a:lnTo>
                  <a:lnTo>
                    <a:pt x="3573" y="159689"/>
                  </a:lnTo>
                  <a:lnTo>
                    <a:pt x="12179" y="178405"/>
                  </a:lnTo>
                  <a:lnTo>
                    <a:pt x="36768" y="209484"/>
                  </a:lnTo>
                  <a:lnTo>
                    <a:pt x="44671" y="213240"/>
                  </a:lnTo>
                  <a:lnTo>
                    <a:pt x="62810" y="214294"/>
                  </a:lnTo>
                  <a:lnTo>
                    <a:pt x="79452" y="207744"/>
                  </a:lnTo>
                  <a:lnTo>
                    <a:pt x="109198" y="184474"/>
                  </a:lnTo>
                  <a:lnTo>
                    <a:pt x="142622" y="128785"/>
                  </a:lnTo>
                  <a:lnTo>
                    <a:pt x="152743" y="89372"/>
                  </a:lnTo>
                  <a:lnTo>
                    <a:pt x="166084" y="136279"/>
                  </a:lnTo>
                  <a:lnTo>
                    <a:pt x="192255" y="180236"/>
                  </a:lnTo>
                  <a:lnTo>
                    <a:pt x="249989" y="2347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920918" y="4264041"/>
            <a:ext cx="1679621" cy="567608"/>
            <a:chOff x="920918" y="4264041"/>
            <a:chExt cx="1679621" cy="567608"/>
          </a:xfrm>
        </p:grpSpPr>
        <p:sp>
          <p:nvSpPr>
            <p:cNvPr id="129" name="Freeform 128"/>
            <p:cNvSpPr/>
            <p:nvPr/>
          </p:nvSpPr>
          <p:spPr>
            <a:xfrm>
              <a:off x="920918" y="4400911"/>
              <a:ext cx="26647" cy="368499"/>
            </a:xfrm>
            <a:custGeom>
              <a:avLst/>
              <a:gdLst/>
              <a:ahLst/>
              <a:cxnLst/>
              <a:rect l="0" t="0" r="0" b="0"/>
              <a:pathLst>
                <a:path w="26647" h="368499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5339"/>
                  </a:lnTo>
                  <a:lnTo>
                    <a:pt x="5386" y="149522"/>
                  </a:lnTo>
                  <a:lnTo>
                    <a:pt x="6699" y="203140"/>
                  </a:lnTo>
                  <a:lnTo>
                    <a:pt x="12807" y="254902"/>
                  </a:lnTo>
                  <a:lnTo>
                    <a:pt x="18583" y="311788"/>
                  </a:lnTo>
                  <a:lnTo>
                    <a:pt x="2664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052849" y="4384597"/>
              <a:ext cx="336913" cy="447052"/>
            </a:xfrm>
            <a:custGeom>
              <a:avLst/>
              <a:gdLst/>
              <a:ahLst/>
              <a:cxnLst/>
              <a:rect l="0" t="0" r="0" b="0"/>
              <a:pathLst>
                <a:path w="336913" h="447052">
                  <a:moveTo>
                    <a:pt x="0" y="90014"/>
                  </a:moveTo>
                  <a:lnTo>
                    <a:pt x="19128" y="27756"/>
                  </a:lnTo>
                  <a:lnTo>
                    <a:pt x="30339" y="11261"/>
                  </a:lnTo>
                  <a:lnTo>
                    <a:pt x="38943" y="5927"/>
                  </a:lnTo>
                  <a:lnTo>
                    <a:pt x="60982" y="0"/>
                  </a:lnTo>
                  <a:lnTo>
                    <a:pt x="86375" y="3604"/>
                  </a:lnTo>
                  <a:lnTo>
                    <a:pt x="110919" y="13005"/>
                  </a:lnTo>
                  <a:lnTo>
                    <a:pt x="137890" y="32622"/>
                  </a:lnTo>
                  <a:lnTo>
                    <a:pt x="175147" y="80247"/>
                  </a:lnTo>
                  <a:lnTo>
                    <a:pt x="202194" y="143681"/>
                  </a:lnTo>
                  <a:lnTo>
                    <a:pt x="222954" y="204600"/>
                  </a:lnTo>
                  <a:lnTo>
                    <a:pt x="229914" y="265723"/>
                  </a:lnTo>
                  <a:lnTo>
                    <a:pt x="229950" y="314561"/>
                  </a:lnTo>
                  <a:lnTo>
                    <a:pt x="220074" y="370459"/>
                  </a:lnTo>
                  <a:lnTo>
                    <a:pt x="212455" y="392471"/>
                  </a:lnTo>
                  <a:lnTo>
                    <a:pt x="181818" y="438694"/>
                  </a:lnTo>
                  <a:lnTo>
                    <a:pt x="173855" y="444130"/>
                  </a:lnTo>
                  <a:lnTo>
                    <a:pt x="155648" y="447051"/>
                  </a:lnTo>
                  <a:lnTo>
                    <a:pt x="138977" y="441330"/>
                  </a:lnTo>
                  <a:lnTo>
                    <a:pt x="109211" y="418593"/>
                  </a:lnTo>
                  <a:lnTo>
                    <a:pt x="93450" y="392871"/>
                  </a:lnTo>
                  <a:lnTo>
                    <a:pt x="91446" y="373186"/>
                  </a:lnTo>
                  <a:lnTo>
                    <a:pt x="95625" y="353909"/>
                  </a:lnTo>
                  <a:lnTo>
                    <a:pt x="117372" y="322469"/>
                  </a:lnTo>
                  <a:lnTo>
                    <a:pt x="123871" y="315174"/>
                  </a:lnTo>
                  <a:lnTo>
                    <a:pt x="143571" y="307068"/>
                  </a:lnTo>
                  <a:lnTo>
                    <a:pt x="194346" y="301865"/>
                  </a:lnTo>
                  <a:lnTo>
                    <a:pt x="249436" y="309242"/>
                  </a:lnTo>
                  <a:lnTo>
                    <a:pt x="302259" y="318846"/>
                  </a:lnTo>
                  <a:lnTo>
                    <a:pt x="336912" y="321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400290" y="4397577"/>
              <a:ext cx="302870" cy="382362"/>
            </a:xfrm>
            <a:custGeom>
              <a:avLst/>
              <a:gdLst/>
              <a:ahLst/>
              <a:cxnLst/>
              <a:rect l="0" t="0" r="0" b="0"/>
              <a:pathLst>
                <a:path w="302870" h="382362">
                  <a:moveTo>
                    <a:pt x="0" y="55977"/>
                  </a:moveTo>
                  <a:lnTo>
                    <a:pt x="29308" y="17604"/>
                  </a:lnTo>
                  <a:lnTo>
                    <a:pt x="55087" y="1973"/>
                  </a:lnTo>
                  <a:lnTo>
                    <a:pt x="74786" y="0"/>
                  </a:lnTo>
                  <a:lnTo>
                    <a:pt x="116028" y="8265"/>
                  </a:lnTo>
                  <a:lnTo>
                    <a:pt x="141873" y="23383"/>
                  </a:lnTo>
                  <a:lnTo>
                    <a:pt x="153912" y="39151"/>
                  </a:lnTo>
                  <a:lnTo>
                    <a:pt x="158760" y="48269"/>
                  </a:lnTo>
                  <a:lnTo>
                    <a:pt x="161027" y="70879"/>
                  </a:lnTo>
                  <a:lnTo>
                    <a:pt x="156965" y="94186"/>
                  </a:lnTo>
                  <a:lnTo>
                    <a:pt x="147361" y="112343"/>
                  </a:lnTo>
                  <a:lnTo>
                    <a:pt x="120745" y="139554"/>
                  </a:lnTo>
                  <a:lnTo>
                    <a:pt x="122611" y="140941"/>
                  </a:lnTo>
                  <a:lnTo>
                    <a:pt x="181430" y="143390"/>
                  </a:lnTo>
                  <a:lnTo>
                    <a:pt x="241091" y="159342"/>
                  </a:lnTo>
                  <a:lnTo>
                    <a:pt x="262739" y="170547"/>
                  </a:lnTo>
                  <a:lnTo>
                    <a:pt x="277820" y="186446"/>
                  </a:lnTo>
                  <a:lnTo>
                    <a:pt x="297033" y="225248"/>
                  </a:lnTo>
                  <a:lnTo>
                    <a:pt x="302869" y="261849"/>
                  </a:lnTo>
                  <a:lnTo>
                    <a:pt x="299009" y="296741"/>
                  </a:lnTo>
                  <a:lnTo>
                    <a:pt x="290430" y="315451"/>
                  </a:lnTo>
                  <a:lnTo>
                    <a:pt x="265859" y="346527"/>
                  </a:lnTo>
                  <a:lnTo>
                    <a:pt x="234231" y="368104"/>
                  </a:lnTo>
                  <a:lnTo>
                    <a:pt x="195224" y="378136"/>
                  </a:lnTo>
                  <a:lnTo>
                    <a:pt x="147399" y="382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863544" y="4464082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78335" y="8334"/>
                  </a:lnTo>
                  <a:lnTo>
                    <a:pt x="54703" y="118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116227" y="4297512"/>
              <a:ext cx="246753" cy="345556"/>
            </a:xfrm>
            <a:custGeom>
              <a:avLst/>
              <a:gdLst/>
              <a:ahLst/>
              <a:cxnLst/>
              <a:rect l="0" t="0" r="0" b="0"/>
              <a:pathLst>
                <a:path w="246753" h="345556">
                  <a:moveTo>
                    <a:pt x="0" y="8643"/>
                  </a:moveTo>
                  <a:lnTo>
                    <a:pt x="37478" y="16976"/>
                  </a:lnTo>
                  <a:lnTo>
                    <a:pt x="88902" y="18738"/>
                  </a:lnTo>
                  <a:lnTo>
                    <a:pt x="149748" y="7662"/>
                  </a:lnTo>
                  <a:lnTo>
                    <a:pt x="204015" y="0"/>
                  </a:lnTo>
                  <a:lnTo>
                    <a:pt x="240214" y="4263"/>
                  </a:lnTo>
                  <a:lnTo>
                    <a:pt x="245541" y="10402"/>
                  </a:lnTo>
                  <a:lnTo>
                    <a:pt x="246752" y="19174"/>
                  </a:lnTo>
                  <a:lnTo>
                    <a:pt x="231107" y="82343"/>
                  </a:lnTo>
                  <a:lnTo>
                    <a:pt x="224064" y="117047"/>
                  </a:lnTo>
                  <a:lnTo>
                    <a:pt x="216095" y="170696"/>
                  </a:lnTo>
                  <a:lnTo>
                    <a:pt x="203256" y="225184"/>
                  </a:lnTo>
                  <a:lnTo>
                    <a:pt x="191555" y="287373"/>
                  </a:lnTo>
                  <a:lnTo>
                    <a:pt x="178985" y="345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547896" y="4264041"/>
              <a:ext cx="52643" cy="452727"/>
            </a:xfrm>
            <a:custGeom>
              <a:avLst/>
              <a:gdLst/>
              <a:ahLst/>
              <a:cxnLst/>
              <a:rect l="0" t="0" r="0" b="0"/>
              <a:pathLst>
                <a:path w="52643" h="452727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11453" y="168552"/>
                  </a:lnTo>
                  <a:lnTo>
                    <a:pt x="28198" y="231423"/>
                  </a:lnTo>
                  <a:lnTo>
                    <a:pt x="39018" y="288042"/>
                  </a:lnTo>
                  <a:lnTo>
                    <a:pt x="44316" y="338030"/>
                  </a:lnTo>
                  <a:lnTo>
                    <a:pt x="50175" y="386766"/>
                  </a:lnTo>
                  <a:lnTo>
                    <a:pt x="51911" y="424603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5216917" y="3579689"/>
            <a:ext cx="3911660" cy="988419"/>
            <a:chOff x="5216917" y="3579689"/>
            <a:chExt cx="3911660" cy="988419"/>
          </a:xfrm>
        </p:grpSpPr>
        <p:sp>
          <p:nvSpPr>
            <p:cNvPr id="136" name="Freeform 135"/>
            <p:cNvSpPr/>
            <p:nvPr/>
          </p:nvSpPr>
          <p:spPr>
            <a:xfrm>
              <a:off x="5336020" y="4134593"/>
              <a:ext cx="296727" cy="325954"/>
            </a:xfrm>
            <a:custGeom>
              <a:avLst/>
              <a:gdLst/>
              <a:ahLst/>
              <a:cxnLst/>
              <a:rect l="0" t="0" r="0" b="0"/>
              <a:pathLst>
                <a:path w="296727" h="325954">
                  <a:moveTo>
                    <a:pt x="33513" y="97862"/>
                  </a:moveTo>
                  <a:lnTo>
                    <a:pt x="52642" y="35605"/>
                  </a:lnTo>
                  <a:lnTo>
                    <a:pt x="63852" y="19110"/>
                  </a:lnTo>
                  <a:lnTo>
                    <a:pt x="79752" y="7099"/>
                  </a:lnTo>
                  <a:lnTo>
                    <a:pt x="88906" y="2259"/>
                  </a:lnTo>
                  <a:lnTo>
                    <a:pt x="108435" y="0"/>
                  </a:lnTo>
                  <a:lnTo>
                    <a:pt x="118556" y="1036"/>
                  </a:lnTo>
                  <a:lnTo>
                    <a:pt x="127643" y="6405"/>
                  </a:lnTo>
                  <a:lnTo>
                    <a:pt x="143979" y="24849"/>
                  </a:lnTo>
                  <a:lnTo>
                    <a:pt x="152800" y="51764"/>
                  </a:lnTo>
                  <a:lnTo>
                    <a:pt x="160884" y="99802"/>
                  </a:lnTo>
                  <a:lnTo>
                    <a:pt x="168507" y="162846"/>
                  </a:lnTo>
                  <a:lnTo>
                    <a:pt x="164239" y="211744"/>
                  </a:lnTo>
                  <a:lnTo>
                    <a:pt x="143910" y="271093"/>
                  </a:lnTo>
                  <a:lnTo>
                    <a:pt x="130932" y="295347"/>
                  </a:lnTo>
                  <a:lnTo>
                    <a:pt x="114245" y="311585"/>
                  </a:lnTo>
                  <a:lnTo>
                    <a:pt x="93961" y="321532"/>
                  </a:lnTo>
                  <a:lnTo>
                    <a:pt x="69348" y="325953"/>
                  </a:lnTo>
                  <a:lnTo>
                    <a:pt x="49050" y="321679"/>
                  </a:lnTo>
                  <a:lnTo>
                    <a:pt x="16955" y="299871"/>
                  </a:lnTo>
                  <a:lnTo>
                    <a:pt x="791" y="274310"/>
                  </a:lnTo>
                  <a:lnTo>
                    <a:pt x="0" y="265797"/>
                  </a:lnTo>
                  <a:lnTo>
                    <a:pt x="5360" y="250099"/>
                  </a:lnTo>
                  <a:lnTo>
                    <a:pt x="18662" y="238443"/>
                  </a:lnTo>
                  <a:lnTo>
                    <a:pt x="27122" y="233697"/>
                  </a:lnTo>
                  <a:lnTo>
                    <a:pt x="66975" y="227017"/>
                  </a:lnTo>
                  <a:lnTo>
                    <a:pt x="123268" y="233166"/>
                  </a:lnTo>
                  <a:lnTo>
                    <a:pt x="185843" y="249027"/>
                  </a:lnTo>
                  <a:lnTo>
                    <a:pt x="246465" y="266352"/>
                  </a:lnTo>
                  <a:lnTo>
                    <a:pt x="296726" y="276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216917" y="4053904"/>
              <a:ext cx="527651" cy="514204"/>
            </a:xfrm>
            <a:custGeom>
              <a:avLst/>
              <a:gdLst/>
              <a:ahLst/>
              <a:cxnLst/>
              <a:rect l="0" t="0" r="0" b="0"/>
              <a:pathLst>
                <a:path w="527651" h="514204">
                  <a:moveTo>
                    <a:pt x="394772" y="10096"/>
                  </a:moveTo>
                  <a:lnTo>
                    <a:pt x="357294" y="1762"/>
                  </a:lnTo>
                  <a:lnTo>
                    <a:pt x="305871" y="0"/>
                  </a:lnTo>
                  <a:lnTo>
                    <a:pt x="250653" y="9228"/>
                  </a:lnTo>
                  <a:lnTo>
                    <a:pt x="197805" y="32368"/>
                  </a:lnTo>
                  <a:lnTo>
                    <a:pt x="136427" y="73644"/>
                  </a:lnTo>
                  <a:lnTo>
                    <a:pt x="76288" y="131965"/>
                  </a:lnTo>
                  <a:lnTo>
                    <a:pt x="41873" y="183257"/>
                  </a:lnTo>
                  <a:lnTo>
                    <a:pt x="14884" y="245685"/>
                  </a:lnTo>
                  <a:lnTo>
                    <a:pt x="4007" y="301170"/>
                  </a:lnTo>
                  <a:lnTo>
                    <a:pt x="0" y="325465"/>
                  </a:lnTo>
                  <a:lnTo>
                    <a:pt x="9889" y="387440"/>
                  </a:lnTo>
                  <a:lnTo>
                    <a:pt x="31400" y="436969"/>
                  </a:lnTo>
                  <a:lnTo>
                    <a:pt x="52490" y="463870"/>
                  </a:lnTo>
                  <a:lnTo>
                    <a:pt x="100653" y="501102"/>
                  </a:lnTo>
                  <a:lnTo>
                    <a:pt x="124452" y="509081"/>
                  </a:lnTo>
                  <a:lnTo>
                    <a:pt x="183448" y="514203"/>
                  </a:lnTo>
                  <a:lnTo>
                    <a:pt x="228562" y="503911"/>
                  </a:lnTo>
                  <a:lnTo>
                    <a:pt x="283388" y="479473"/>
                  </a:lnTo>
                  <a:lnTo>
                    <a:pt x="338005" y="439567"/>
                  </a:lnTo>
                  <a:lnTo>
                    <a:pt x="391109" y="383618"/>
                  </a:lnTo>
                  <a:lnTo>
                    <a:pt x="444897" y="320254"/>
                  </a:lnTo>
                  <a:lnTo>
                    <a:pt x="459164" y="302361"/>
                  </a:lnTo>
                  <a:lnTo>
                    <a:pt x="487335" y="246329"/>
                  </a:lnTo>
                  <a:lnTo>
                    <a:pt x="513185" y="186047"/>
                  </a:lnTo>
                  <a:lnTo>
                    <a:pt x="527650" y="134799"/>
                  </a:lnTo>
                  <a:lnTo>
                    <a:pt x="527528" y="108803"/>
                  </a:lnTo>
                  <a:lnTo>
                    <a:pt x="514306" y="75607"/>
                  </a:lnTo>
                  <a:lnTo>
                    <a:pt x="502100" y="58319"/>
                  </a:lnTo>
                  <a:lnTo>
                    <a:pt x="470896" y="35433"/>
                  </a:lnTo>
                  <a:lnTo>
                    <a:pt x="417261" y="15144"/>
                  </a:lnTo>
                  <a:lnTo>
                    <a:pt x="368550" y="5872"/>
                  </a:lnTo>
                  <a:lnTo>
                    <a:pt x="305928" y="12035"/>
                  </a:lnTo>
                  <a:lnTo>
                    <a:pt x="268430" y="20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980186" y="4081530"/>
              <a:ext cx="221100" cy="361497"/>
            </a:xfrm>
            <a:custGeom>
              <a:avLst/>
              <a:gdLst/>
              <a:ahLst/>
              <a:cxnLst/>
              <a:rect l="0" t="0" r="0" b="0"/>
              <a:pathLst>
                <a:path w="221100" h="361497">
                  <a:moveTo>
                    <a:pt x="0" y="361496"/>
                  </a:moveTo>
                  <a:lnTo>
                    <a:pt x="3120" y="312565"/>
                  </a:lnTo>
                  <a:lnTo>
                    <a:pt x="11453" y="264719"/>
                  </a:lnTo>
                  <a:lnTo>
                    <a:pt x="19160" y="201739"/>
                  </a:lnTo>
                  <a:lnTo>
                    <a:pt x="20495" y="152854"/>
                  </a:lnTo>
                  <a:lnTo>
                    <a:pt x="29352" y="93508"/>
                  </a:lnTo>
                  <a:lnTo>
                    <a:pt x="35662" y="69255"/>
                  </a:lnTo>
                  <a:lnTo>
                    <a:pt x="37812" y="66063"/>
                  </a:lnTo>
                  <a:lnTo>
                    <a:pt x="39246" y="68614"/>
                  </a:lnTo>
                  <a:lnTo>
                    <a:pt x="56600" y="130597"/>
                  </a:lnTo>
                  <a:lnTo>
                    <a:pt x="72403" y="156081"/>
                  </a:lnTo>
                  <a:lnTo>
                    <a:pt x="78684" y="157872"/>
                  </a:lnTo>
                  <a:lnTo>
                    <a:pt x="85211" y="155557"/>
                  </a:lnTo>
                  <a:lnTo>
                    <a:pt x="91903" y="150503"/>
                  </a:lnTo>
                  <a:lnTo>
                    <a:pt x="106909" y="126624"/>
                  </a:lnTo>
                  <a:lnTo>
                    <a:pt x="135275" y="66413"/>
                  </a:lnTo>
                  <a:lnTo>
                    <a:pt x="160989" y="3502"/>
                  </a:lnTo>
                  <a:lnTo>
                    <a:pt x="164649" y="0"/>
                  </a:lnTo>
                  <a:lnTo>
                    <a:pt x="168258" y="1176"/>
                  </a:lnTo>
                  <a:lnTo>
                    <a:pt x="171833" y="5469"/>
                  </a:lnTo>
                  <a:lnTo>
                    <a:pt x="182455" y="33868"/>
                  </a:lnTo>
                  <a:lnTo>
                    <a:pt x="189288" y="93791"/>
                  </a:lnTo>
                  <a:lnTo>
                    <a:pt x="197506" y="143486"/>
                  </a:lnTo>
                  <a:lnTo>
                    <a:pt x="210762" y="202792"/>
                  </a:lnTo>
                  <a:lnTo>
                    <a:pt x="219056" y="259567"/>
                  </a:lnTo>
                  <a:lnTo>
                    <a:pt x="221099" y="287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25085" y="4156265"/>
              <a:ext cx="186771" cy="201098"/>
            </a:xfrm>
            <a:custGeom>
              <a:avLst/>
              <a:gdLst/>
              <a:ahLst/>
              <a:cxnLst/>
              <a:rect l="0" t="0" r="0" b="0"/>
              <a:pathLst>
                <a:path w="186771" h="201098">
                  <a:moveTo>
                    <a:pt x="144656" y="76190"/>
                  </a:moveTo>
                  <a:lnTo>
                    <a:pt x="130084" y="33499"/>
                  </a:lnTo>
                  <a:lnTo>
                    <a:pt x="124413" y="23163"/>
                  </a:lnTo>
                  <a:lnTo>
                    <a:pt x="108752" y="8559"/>
                  </a:lnTo>
                  <a:lnTo>
                    <a:pt x="99663" y="3027"/>
                  </a:lnTo>
                  <a:lnTo>
                    <a:pt x="80206" y="0"/>
                  </a:lnTo>
                  <a:lnTo>
                    <a:pt x="70104" y="830"/>
                  </a:lnTo>
                  <a:lnTo>
                    <a:pt x="52640" y="11112"/>
                  </a:lnTo>
                  <a:lnTo>
                    <a:pt x="29654" y="39750"/>
                  </a:lnTo>
                  <a:lnTo>
                    <a:pt x="6516" y="85760"/>
                  </a:lnTo>
                  <a:lnTo>
                    <a:pt x="0" y="123610"/>
                  </a:lnTo>
                  <a:lnTo>
                    <a:pt x="4715" y="147569"/>
                  </a:lnTo>
                  <a:lnTo>
                    <a:pt x="26806" y="191546"/>
                  </a:lnTo>
                  <a:lnTo>
                    <a:pt x="35673" y="197548"/>
                  </a:lnTo>
                  <a:lnTo>
                    <a:pt x="58004" y="201097"/>
                  </a:lnTo>
                  <a:lnTo>
                    <a:pt x="67001" y="198066"/>
                  </a:lnTo>
                  <a:lnTo>
                    <a:pt x="80116" y="185340"/>
                  </a:lnTo>
                  <a:lnTo>
                    <a:pt x="99666" y="158444"/>
                  </a:lnTo>
                  <a:lnTo>
                    <a:pt x="107113" y="135364"/>
                  </a:lnTo>
                  <a:lnTo>
                    <a:pt x="113456" y="76834"/>
                  </a:lnTo>
                  <a:lnTo>
                    <a:pt x="115667" y="76620"/>
                  </a:lnTo>
                  <a:lnTo>
                    <a:pt x="118311" y="79986"/>
                  </a:lnTo>
                  <a:lnTo>
                    <a:pt x="143378" y="139156"/>
                  </a:lnTo>
                  <a:lnTo>
                    <a:pt x="159296" y="154088"/>
                  </a:lnTo>
                  <a:lnTo>
                    <a:pt x="186770" y="170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411855" y="4327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453969" y="3969243"/>
              <a:ext cx="29329" cy="336913"/>
            </a:xfrm>
            <a:custGeom>
              <a:avLst/>
              <a:gdLst/>
              <a:ahLst/>
              <a:cxnLst/>
              <a:rect l="0" t="0" r="0" b="0"/>
              <a:pathLst>
                <a:path w="29329" h="336913">
                  <a:moveTo>
                    <a:pt x="0" y="0"/>
                  </a:moveTo>
                  <a:lnTo>
                    <a:pt x="8333" y="48931"/>
                  </a:lnTo>
                  <a:lnTo>
                    <a:pt x="15684" y="108062"/>
                  </a:lnTo>
                  <a:lnTo>
                    <a:pt x="19464" y="156281"/>
                  </a:lnTo>
                  <a:lnTo>
                    <a:pt x="21912" y="215401"/>
                  </a:lnTo>
                  <a:lnTo>
                    <a:pt x="29328" y="268326"/>
                  </a:lnTo>
                  <a:lnTo>
                    <a:pt x="27797" y="308012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500210" y="4011357"/>
              <a:ext cx="164329" cy="242157"/>
            </a:xfrm>
            <a:custGeom>
              <a:avLst/>
              <a:gdLst/>
              <a:ahLst/>
              <a:cxnLst/>
              <a:rect l="0" t="0" r="0" b="0"/>
              <a:pathLst>
                <a:path w="164329" h="242157">
                  <a:moveTo>
                    <a:pt x="80101" y="0"/>
                  </a:moveTo>
                  <a:lnTo>
                    <a:pt x="30602" y="59593"/>
                  </a:lnTo>
                  <a:lnTo>
                    <a:pt x="9802" y="86287"/>
                  </a:lnTo>
                  <a:lnTo>
                    <a:pt x="2064" y="109320"/>
                  </a:lnTo>
                  <a:lnTo>
                    <a:pt x="0" y="122013"/>
                  </a:lnTo>
                  <a:lnTo>
                    <a:pt x="2134" y="132815"/>
                  </a:lnTo>
                  <a:lnTo>
                    <a:pt x="13863" y="151055"/>
                  </a:lnTo>
                  <a:lnTo>
                    <a:pt x="70227" y="187172"/>
                  </a:lnTo>
                  <a:lnTo>
                    <a:pt x="127211" y="219155"/>
                  </a:lnTo>
                  <a:lnTo>
                    <a:pt x="16432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656481" y="4004035"/>
              <a:ext cx="126385" cy="217893"/>
            </a:xfrm>
            <a:custGeom>
              <a:avLst/>
              <a:gdLst/>
              <a:ahLst/>
              <a:cxnLst/>
              <a:rect l="0" t="0" r="0" b="0"/>
              <a:pathLst>
                <a:path w="126385" h="217893">
                  <a:moveTo>
                    <a:pt x="29114" y="112607"/>
                  </a:moveTo>
                  <a:lnTo>
                    <a:pt x="82989" y="85096"/>
                  </a:lnTo>
                  <a:lnTo>
                    <a:pt x="103362" y="77763"/>
                  </a:lnTo>
                  <a:lnTo>
                    <a:pt x="117876" y="64366"/>
                  </a:lnTo>
                  <a:lnTo>
                    <a:pt x="123384" y="55879"/>
                  </a:lnTo>
                  <a:lnTo>
                    <a:pt x="126384" y="37092"/>
                  </a:lnTo>
                  <a:lnTo>
                    <a:pt x="125546" y="27169"/>
                  </a:lnTo>
                  <a:lnTo>
                    <a:pt x="121478" y="19384"/>
                  </a:lnTo>
                  <a:lnTo>
                    <a:pt x="107599" y="7613"/>
                  </a:lnTo>
                  <a:lnTo>
                    <a:pt x="74467" y="0"/>
                  </a:lnTo>
                  <a:lnTo>
                    <a:pt x="51611" y="4458"/>
                  </a:lnTo>
                  <a:lnTo>
                    <a:pt x="40603" y="8922"/>
                  </a:lnTo>
                  <a:lnTo>
                    <a:pt x="32094" y="16578"/>
                  </a:lnTo>
                  <a:lnTo>
                    <a:pt x="10033" y="59366"/>
                  </a:lnTo>
                  <a:lnTo>
                    <a:pt x="3086" y="81926"/>
                  </a:lnTo>
                  <a:lnTo>
                    <a:pt x="0" y="107550"/>
                  </a:lnTo>
                  <a:lnTo>
                    <a:pt x="4866" y="131416"/>
                  </a:lnTo>
                  <a:lnTo>
                    <a:pt x="27524" y="184841"/>
                  </a:lnTo>
                  <a:lnTo>
                    <a:pt x="50480" y="207059"/>
                  </a:lnTo>
                  <a:lnTo>
                    <a:pt x="71229" y="217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117264" y="4011357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10528" y="48931"/>
                  </a:lnTo>
                  <a:lnTo>
                    <a:pt x="3293" y="11159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96207" y="3853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96249" y="3811316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28" y="149356"/>
                  </a:lnTo>
                  <a:lnTo>
                    <a:pt x="38" y="198152"/>
                  </a:lnTo>
                  <a:lnTo>
                    <a:pt x="7" y="25512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148849" y="3916601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1" y="5589"/>
                  </a:lnTo>
                  <a:lnTo>
                    <a:pt x="117667" y="10722"/>
                  </a:lnTo>
                  <a:lnTo>
                    <a:pt x="5474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685803" y="3861968"/>
              <a:ext cx="136871" cy="189995"/>
            </a:xfrm>
            <a:custGeom>
              <a:avLst/>
              <a:gdLst/>
              <a:ahLst/>
              <a:cxnLst/>
              <a:rect l="0" t="0" r="0" b="0"/>
              <a:pathLst>
                <a:path w="136871" h="189995">
                  <a:moveTo>
                    <a:pt x="0" y="44104"/>
                  </a:moveTo>
                  <a:lnTo>
                    <a:pt x="0" y="93035"/>
                  </a:lnTo>
                  <a:lnTo>
                    <a:pt x="5589" y="146576"/>
                  </a:lnTo>
                  <a:lnTo>
                    <a:pt x="9552" y="189994"/>
                  </a:lnTo>
                  <a:lnTo>
                    <a:pt x="10094" y="182254"/>
                  </a:lnTo>
                  <a:lnTo>
                    <a:pt x="2139" y="126190"/>
                  </a:lnTo>
                  <a:lnTo>
                    <a:pt x="423" y="66168"/>
                  </a:lnTo>
                  <a:lnTo>
                    <a:pt x="6427" y="38702"/>
                  </a:lnTo>
                  <a:lnTo>
                    <a:pt x="11303" y="26465"/>
                  </a:lnTo>
                  <a:lnTo>
                    <a:pt x="26082" y="9748"/>
                  </a:lnTo>
                  <a:lnTo>
                    <a:pt x="34935" y="3653"/>
                  </a:lnTo>
                  <a:lnTo>
                    <a:pt x="54131" y="0"/>
                  </a:lnTo>
                  <a:lnTo>
                    <a:pt x="74361" y="3445"/>
                  </a:lnTo>
                  <a:lnTo>
                    <a:pt x="95051" y="12775"/>
                  </a:lnTo>
                  <a:lnTo>
                    <a:pt x="109705" y="30960"/>
                  </a:lnTo>
                  <a:lnTo>
                    <a:pt x="118948" y="55810"/>
                  </a:lnTo>
                  <a:lnTo>
                    <a:pt x="128001" y="116303"/>
                  </a:lnTo>
                  <a:lnTo>
                    <a:pt x="136870" y="170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869773" y="3800552"/>
              <a:ext cx="123870" cy="210806"/>
            </a:xfrm>
            <a:custGeom>
              <a:avLst/>
              <a:gdLst/>
              <a:ahLst/>
              <a:cxnLst/>
              <a:rect l="0" t="0" r="0" b="0"/>
              <a:pathLst>
                <a:path w="123870" h="210806">
                  <a:moveTo>
                    <a:pt x="26600" y="116049"/>
                  </a:moveTo>
                  <a:lnTo>
                    <a:pt x="80475" y="96920"/>
                  </a:lnTo>
                  <a:lnTo>
                    <a:pt x="100847" y="85710"/>
                  </a:lnTo>
                  <a:lnTo>
                    <a:pt x="115361" y="69810"/>
                  </a:lnTo>
                  <a:lnTo>
                    <a:pt x="120868" y="60656"/>
                  </a:lnTo>
                  <a:lnTo>
                    <a:pt x="123869" y="41127"/>
                  </a:lnTo>
                  <a:lnTo>
                    <a:pt x="123032" y="31006"/>
                  </a:lnTo>
                  <a:lnTo>
                    <a:pt x="112742" y="13521"/>
                  </a:lnTo>
                  <a:lnTo>
                    <a:pt x="105085" y="5583"/>
                  </a:lnTo>
                  <a:lnTo>
                    <a:pt x="96470" y="1461"/>
                  </a:lnTo>
                  <a:lnTo>
                    <a:pt x="77541" y="0"/>
                  </a:lnTo>
                  <a:lnTo>
                    <a:pt x="60549" y="6370"/>
                  </a:lnTo>
                  <a:lnTo>
                    <a:pt x="30576" y="29523"/>
                  </a:lnTo>
                  <a:lnTo>
                    <a:pt x="9191" y="55316"/>
                  </a:lnTo>
                  <a:lnTo>
                    <a:pt x="1315" y="81258"/>
                  </a:lnTo>
                  <a:lnTo>
                    <a:pt x="0" y="125628"/>
                  </a:lnTo>
                  <a:lnTo>
                    <a:pt x="5419" y="153061"/>
                  </a:lnTo>
                  <a:lnTo>
                    <a:pt x="15627" y="176952"/>
                  </a:lnTo>
                  <a:lnTo>
                    <a:pt x="31081" y="193030"/>
                  </a:lnTo>
                  <a:lnTo>
                    <a:pt x="53274" y="205539"/>
                  </a:lnTo>
                  <a:lnTo>
                    <a:pt x="68714" y="210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064829" y="3776624"/>
              <a:ext cx="162827" cy="413719"/>
            </a:xfrm>
            <a:custGeom>
              <a:avLst/>
              <a:gdLst/>
              <a:ahLst/>
              <a:cxnLst/>
              <a:rect l="0" t="0" r="0" b="0"/>
              <a:pathLst>
                <a:path w="162827" h="413719">
                  <a:moveTo>
                    <a:pt x="147399" y="97863"/>
                  </a:moveTo>
                  <a:lnTo>
                    <a:pt x="144280" y="55171"/>
                  </a:lnTo>
                  <a:lnTo>
                    <a:pt x="137824" y="35605"/>
                  </a:lnTo>
                  <a:lnTo>
                    <a:pt x="127156" y="19110"/>
                  </a:lnTo>
                  <a:lnTo>
                    <a:pt x="111495" y="7100"/>
                  </a:lnTo>
                  <a:lnTo>
                    <a:pt x="102406" y="2259"/>
                  </a:lnTo>
                  <a:lnTo>
                    <a:pt x="82949" y="0"/>
                  </a:lnTo>
                  <a:lnTo>
                    <a:pt x="63772" y="4065"/>
                  </a:lnTo>
                  <a:lnTo>
                    <a:pt x="32397" y="25739"/>
                  </a:lnTo>
                  <a:lnTo>
                    <a:pt x="19078" y="40071"/>
                  </a:lnTo>
                  <a:lnTo>
                    <a:pt x="9259" y="58140"/>
                  </a:lnTo>
                  <a:lnTo>
                    <a:pt x="7234" y="84108"/>
                  </a:lnTo>
                  <a:lnTo>
                    <a:pt x="15466" y="137259"/>
                  </a:lnTo>
                  <a:lnTo>
                    <a:pt x="20840" y="146354"/>
                  </a:lnTo>
                  <a:lnTo>
                    <a:pt x="36168" y="159579"/>
                  </a:lnTo>
                  <a:lnTo>
                    <a:pt x="45169" y="161234"/>
                  </a:lnTo>
                  <a:lnTo>
                    <a:pt x="64529" y="156833"/>
                  </a:lnTo>
                  <a:lnTo>
                    <a:pt x="72265" y="151214"/>
                  </a:lnTo>
                  <a:lnTo>
                    <a:pt x="83980" y="135613"/>
                  </a:lnTo>
                  <a:lnTo>
                    <a:pt x="108465" y="76422"/>
                  </a:lnTo>
                  <a:lnTo>
                    <a:pt x="112084" y="74211"/>
                  </a:lnTo>
                  <a:lnTo>
                    <a:pt x="115667" y="77415"/>
                  </a:lnTo>
                  <a:lnTo>
                    <a:pt x="119225" y="84231"/>
                  </a:lnTo>
                  <a:lnTo>
                    <a:pt x="127276" y="136028"/>
                  </a:lnTo>
                  <a:lnTo>
                    <a:pt x="145850" y="195652"/>
                  </a:lnTo>
                  <a:lnTo>
                    <a:pt x="155542" y="257819"/>
                  </a:lnTo>
                  <a:lnTo>
                    <a:pt x="162826" y="317842"/>
                  </a:lnTo>
                  <a:lnTo>
                    <a:pt x="153306" y="360854"/>
                  </a:lnTo>
                  <a:lnTo>
                    <a:pt x="137546" y="378914"/>
                  </a:lnTo>
                  <a:lnTo>
                    <a:pt x="114944" y="392400"/>
                  </a:lnTo>
                  <a:lnTo>
                    <a:pt x="54145" y="407358"/>
                  </a:lnTo>
                  <a:lnTo>
                    <a:pt x="0" y="413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278134" y="3760973"/>
              <a:ext cx="186778" cy="218800"/>
            </a:xfrm>
            <a:custGeom>
              <a:avLst/>
              <a:gdLst/>
              <a:ahLst/>
              <a:cxnLst/>
              <a:rect l="0" t="0" r="0" b="0"/>
              <a:pathLst>
                <a:path w="186778" h="218800">
                  <a:moveTo>
                    <a:pt x="134135" y="50343"/>
                  </a:moveTo>
                  <a:lnTo>
                    <a:pt x="134135" y="27986"/>
                  </a:lnTo>
                  <a:lnTo>
                    <a:pt x="130625" y="19060"/>
                  </a:lnTo>
                  <a:lnTo>
                    <a:pt x="117368" y="2904"/>
                  </a:lnTo>
                  <a:lnTo>
                    <a:pt x="110089" y="0"/>
                  </a:lnTo>
                  <a:lnTo>
                    <a:pt x="102897" y="403"/>
                  </a:lnTo>
                  <a:lnTo>
                    <a:pt x="68953" y="17861"/>
                  </a:lnTo>
                  <a:lnTo>
                    <a:pt x="36859" y="45010"/>
                  </a:lnTo>
                  <a:lnTo>
                    <a:pt x="11108" y="82955"/>
                  </a:lnTo>
                  <a:lnTo>
                    <a:pt x="3418" y="105781"/>
                  </a:lnTo>
                  <a:lnTo>
                    <a:pt x="0" y="135423"/>
                  </a:lnTo>
                  <a:lnTo>
                    <a:pt x="4720" y="161856"/>
                  </a:lnTo>
                  <a:lnTo>
                    <a:pt x="9253" y="173818"/>
                  </a:lnTo>
                  <a:lnTo>
                    <a:pt x="23650" y="190229"/>
                  </a:lnTo>
                  <a:lnTo>
                    <a:pt x="32403" y="196242"/>
                  </a:lnTo>
                  <a:lnTo>
                    <a:pt x="40577" y="197912"/>
                  </a:lnTo>
                  <a:lnTo>
                    <a:pt x="48367" y="196685"/>
                  </a:lnTo>
                  <a:lnTo>
                    <a:pt x="55899" y="193528"/>
                  </a:lnTo>
                  <a:lnTo>
                    <a:pt x="70508" y="177542"/>
                  </a:lnTo>
                  <a:lnTo>
                    <a:pt x="97594" y="124155"/>
                  </a:lnTo>
                  <a:lnTo>
                    <a:pt x="105417" y="103036"/>
                  </a:lnTo>
                  <a:lnTo>
                    <a:pt x="109140" y="99509"/>
                  </a:lnTo>
                  <a:lnTo>
                    <a:pt x="112792" y="100668"/>
                  </a:lnTo>
                  <a:lnTo>
                    <a:pt x="119971" y="111314"/>
                  </a:lnTo>
                  <a:lnTo>
                    <a:pt x="142313" y="166887"/>
                  </a:lnTo>
                  <a:lnTo>
                    <a:pt x="160085" y="195619"/>
                  </a:lnTo>
                  <a:lnTo>
                    <a:pt x="186777" y="218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554079" y="3579689"/>
              <a:ext cx="26647" cy="347441"/>
            </a:xfrm>
            <a:custGeom>
              <a:avLst/>
              <a:gdLst/>
              <a:ahLst/>
              <a:cxnLst/>
              <a:rect l="0" t="0" r="0" b="0"/>
              <a:pathLst>
                <a:path w="26647" h="347441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4168"/>
                  </a:lnTo>
                  <a:lnTo>
                    <a:pt x="5386" y="142285"/>
                  </a:lnTo>
                  <a:lnTo>
                    <a:pt x="6699" y="193587"/>
                  </a:lnTo>
                  <a:lnTo>
                    <a:pt x="12807" y="244662"/>
                  </a:lnTo>
                  <a:lnTo>
                    <a:pt x="18583" y="301315"/>
                  </a:lnTo>
                  <a:lnTo>
                    <a:pt x="2664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443855" y="3706031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8935" y="3119"/>
                  </a:lnTo>
                  <a:lnTo>
                    <a:pt x="136106" y="9065"/>
                  </a:lnTo>
                  <a:lnTo>
                    <a:pt x="77751" y="17475"/>
                  </a:lnTo>
                  <a:lnTo>
                    <a:pt x="27403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707067" y="3716559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707067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801823" y="3695502"/>
              <a:ext cx="94758" cy="194978"/>
            </a:xfrm>
            <a:custGeom>
              <a:avLst/>
              <a:gdLst/>
              <a:ahLst/>
              <a:cxnLst/>
              <a:rect l="0" t="0" r="0" b="0"/>
              <a:pathLst>
                <a:path w="94758" h="194978">
                  <a:moveTo>
                    <a:pt x="0" y="42114"/>
                  </a:moveTo>
                  <a:lnTo>
                    <a:pt x="17959" y="105542"/>
                  </a:lnTo>
                  <a:lnTo>
                    <a:pt x="38642" y="168479"/>
                  </a:lnTo>
                  <a:lnTo>
                    <a:pt x="45640" y="189523"/>
                  </a:lnTo>
                  <a:lnTo>
                    <a:pt x="50314" y="194199"/>
                  </a:lnTo>
                  <a:lnTo>
                    <a:pt x="55770" y="194977"/>
                  </a:lnTo>
                  <a:lnTo>
                    <a:pt x="61746" y="193155"/>
                  </a:lnTo>
                  <a:lnTo>
                    <a:pt x="65731" y="186092"/>
                  </a:lnTo>
                  <a:lnTo>
                    <a:pt x="78240" y="127740"/>
                  </a:lnTo>
                  <a:lnTo>
                    <a:pt x="84216" y="76099"/>
                  </a:lnTo>
                  <a:lnTo>
                    <a:pt x="92328" y="2707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970280" y="3695214"/>
              <a:ext cx="158297" cy="274030"/>
            </a:xfrm>
            <a:custGeom>
              <a:avLst/>
              <a:gdLst/>
              <a:ahLst/>
              <a:cxnLst/>
              <a:rect l="0" t="0" r="0" b="0"/>
              <a:pathLst>
                <a:path w="158297" h="274030">
                  <a:moveTo>
                    <a:pt x="0" y="84516"/>
                  </a:moveTo>
                  <a:lnTo>
                    <a:pt x="58616" y="84516"/>
                  </a:lnTo>
                  <a:lnTo>
                    <a:pt x="111621" y="83346"/>
                  </a:lnTo>
                  <a:lnTo>
                    <a:pt x="135006" y="78927"/>
                  </a:lnTo>
                  <a:lnTo>
                    <a:pt x="143817" y="73771"/>
                  </a:lnTo>
                  <a:lnTo>
                    <a:pt x="156725" y="58683"/>
                  </a:lnTo>
                  <a:lnTo>
                    <a:pt x="158296" y="49747"/>
                  </a:lnTo>
                  <a:lnTo>
                    <a:pt x="153802" y="30459"/>
                  </a:lnTo>
                  <a:lnTo>
                    <a:pt x="138118" y="5458"/>
                  </a:lnTo>
                  <a:lnTo>
                    <a:pt x="130683" y="1395"/>
                  </a:lnTo>
                  <a:lnTo>
                    <a:pt x="113063" y="0"/>
                  </a:lnTo>
                  <a:lnTo>
                    <a:pt x="83413" y="11381"/>
                  </a:lnTo>
                  <a:lnTo>
                    <a:pt x="57990" y="29571"/>
                  </a:lnTo>
                  <a:lnTo>
                    <a:pt x="46050" y="49178"/>
                  </a:lnTo>
                  <a:lnTo>
                    <a:pt x="26254" y="107419"/>
                  </a:lnTo>
                  <a:lnTo>
                    <a:pt x="23767" y="151484"/>
                  </a:lnTo>
                  <a:lnTo>
                    <a:pt x="35913" y="209972"/>
                  </a:lnTo>
                  <a:lnTo>
                    <a:pt x="48716" y="228402"/>
                  </a:lnTo>
                  <a:lnTo>
                    <a:pt x="87220" y="264208"/>
                  </a:lnTo>
                  <a:lnTo>
                    <a:pt x="115813" y="2740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937450" y="4194212"/>
            <a:ext cx="1084437" cy="375156"/>
            <a:chOff x="2937450" y="4194212"/>
            <a:chExt cx="1084437" cy="375156"/>
          </a:xfrm>
        </p:grpSpPr>
        <p:sp>
          <p:nvSpPr>
            <p:cNvPr id="159" name="Freeform 158"/>
            <p:cNvSpPr/>
            <p:nvPr/>
          </p:nvSpPr>
          <p:spPr>
            <a:xfrm>
              <a:off x="2937450" y="436932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9" y="3120"/>
                  </a:lnTo>
                  <a:lnTo>
                    <a:pt x="39338" y="9065"/>
                  </a:lnTo>
                  <a:lnTo>
                    <a:pt x="2021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990093" y="444302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2697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378568" y="4242984"/>
              <a:ext cx="266175" cy="326384"/>
            </a:xfrm>
            <a:custGeom>
              <a:avLst/>
              <a:gdLst/>
              <a:ahLst/>
              <a:cxnLst/>
              <a:rect l="0" t="0" r="0" b="0"/>
              <a:pathLst>
                <a:path w="266175" h="326384">
                  <a:moveTo>
                    <a:pt x="148478" y="0"/>
                  </a:moveTo>
                  <a:lnTo>
                    <a:pt x="93434" y="16789"/>
                  </a:lnTo>
                  <a:lnTo>
                    <a:pt x="42025" y="20214"/>
                  </a:lnTo>
                  <a:lnTo>
                    <a:pt x="28377" y="20495"/>
                  </a:lnTo>
                  <a:lnTo>
                    <a:pt x="18108" y="24192"/>
                  </a:lnTo>
                  <a:lnTo>
                    <a:pt x="3578" y="37658"/>
                  </a:lnTo>
                  <a:lnTo>
                    <a:pt x="405" y="46162"/>
                  </a:lnTo>
                  <a:lnTo>
                    <a:pt x="0" y="64970"/>
                  </a:lnTo>
                  <a:lnTo>
                    <a:pt x="15639" y="126500"/>
                  </a:lnTo>
                  <a:lnTo>
                    <a:pt x="31390" y="152385"/>
                  </a:lnTo>
                  <a:lnTo>
                    <a:pt x="37664" y="154232"/>
                  </a:lnTo>
                  <a:lnTo>
                    <a:pt x="44186" y="151955"/>
                  </a:lnTo>
                  <a:lnTo>
                    <a:pt x="96847" y="118409"/>
                  </a:lnTo>
                  <a:lnTo>
                    <a:pt x="107039" y="114034"/>
                  </a:lnTo>
                  <a:lnTo>
                    <a:pt x="130841" y="115413"/>
                  </a:lnTo>
                  <a:lnTo>
                    <a:pt x="178659" y="135362"/>
                  </a:lnTo>
                  <a:lnTo>
                    <a:pt x="232521" y="168719"/>
                  </a:lnTo>
                  <a:lnTo>
                    <a:pt x="243112" y="175651"/>
                  </a:lnTo>
                  <a:lnTo>
                    <a:pt x="257998" y="195830"/>
                  </a:lnTo>
                  <a:lnTo>
                    <a:pt x="266174" y="219227"/>
                  </a:lnTo>
                  <a:lnTo>
                    <a:pt x="264199" y="252129"/>
                  </a:lnTo>
                  <a:lnTo>
                    <a:pt x="259181" y="273494"/>
                  </a:lnTo>
                  <a:lnTo>
                    <a:pt x="253866" y="281766"/>
                  </a:lnTo>
                  <a:lnTo>
                    <a:pt x="238601" y="294075"/>
                  </a:lnTo>
                  <a:lnTo>
                    <a:pt x="179657" y="318993"/>
                  </a:lnTo>
                  <a:lnTo>
                    <a:pt x="13795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695502" y="4194212"/>
              <a:ext cx="326385" cy="307773"/>
            </a:xfrm>
            <a:custGeom>
              <a:avLst/>
              <a:gdLst/>
              <a:ahLst/>
              <a:cxnLst/>
              <a:rect l="0" t="0" r="0" b="0"/>
              <a:pathLst>
                <a:path w="326385" h="307773">
                  <a:moveTo>
                    <a:pt x="0" y="59301"/>
                  </a:moveTo>
                  <a:lnTo>
                    <a:pt x="55088" y="9803"/>
                  </a:lnTo>
                  <a:lnTo>
                    <a:pt x="77906" y="2207"/>
                  </a:lnTo>
                  <a:lnTo>
                    <a:pt x="102475" y="0"/>
                  </a:lnTo>
                  <a:lnTo>
                    <a:pt x="125093" y="2919"/>
                  </a:lnTo>
                  <a:lnTo>
                    <a:pt x="143725" y="11235"/>
                  </a:lnTo>
                  <a:lnTo>
                    <a:pt x="174749" y="35638"/>
                  </a:lnTo>
                  <a:lnTo>
                    <a:pt x="190728" y="61648"/>
                  </a:lnTo>
                  <a:lnTo>
                    <a:pt x="205438" y="117519"/>
                  </a:lnTo>
                  <a:lnTo>
                    <a:pt x="206437" y="177949"/>
                  </a:lnTo>
                  <a:lnTo>
                    <a:pt x="195697" y="225477"/>
                  </a:lnTo>
                  <a:lnTo>
                    <a:pt x="182903" y="252480"/>
                  </a:lnTo>
                  <a:lnTo>
                    <a:pt x="141589" y="296581"/>
                  </a:lnTo>
                  <a:lnTo>
                    <a:pt x="120641" y="305138"/>
                  </a:lnTo>
                  <a:lnTo>
                    <a:pt x="96902" y="307772"/>
                  </a:lnTo>
                  <a:lnTo>
                    <a:pt x="74653" y="305043"/>
                  </a:lnTo>
                  <a:lnTo>
                    <a:pt x="66147" y="300338"/>
                  </a:lnTo>
                  <a:lnTo>
                    <a:pt x="53575" y="285751"/>
                  </a:lnTo>
                  <a:lnTo>
                    <a:pt x="50328" y="264450"/>
                  </a:lnTo>
                  <a:lnTo>
                    <a:pt x="53954" y="240556"/>
                  </a:lnTo>
                  <a:lnTo>
                    <a:pt x="63364" y="218237"/>
                  </a:lnTo>
                  <a:lnTo>
                    <a:pt x="78464" y="202859"/>
                  </a:lnTo>
                  <a:lnTo>
                    <a:pt x="116755" y="183454"/>
                  </a:lnTo>
                  <a:lnTo>
                    <a:pt x="153267" y="177585"/>
                  </a:lnTo>
                  <a:lnTo>
                    <a:pt x="207527" y="184008"/>
                  </a:lnTo>
                  <a:lnTo>
                    <a:pt x="263305" y="196541"/>
                  </a:lnTo>
                  <a:lnTo>
                    <a:pt x="326384" y="217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291018" y="4390383"/>
            <a:ext cx="1941024" cy="1166400"/>
            <a:chOff x="291018" y="4390383"/>
            <a:chExt cx="1941024" cy="1166400"/>
          </a:xfrm>
        </p:grpSpPr>
        <p:sp>
          <p:nvSpPr>
            <p:cNvPr id="164" name="Freeform 163"/>
            <p:cNvSpPr/>
            <p:nvPr/>
          </p:nvSpPr>
          <p:spPr>
            <a:xfrm>
              <a:off x="410611" y="4485140"/>
              <a:ext cx="52643" cy="210570"/>
            </a:xfrm>
            <a:custGeom>
              <a:avLst/>
              <a:gdLst/>
              <a:ahLst/>
              <a:cxnLst/>
              <a:rect l="0" t="0" r="0" b="0"/>
              <a:pathLst>
                <a:path w="52643" h="210570">
                  <a:moveTo>
                    <a:pt x="0" y="0"/>
                  </a:moveTo>
                  <a:lnTo>
                    <a:pt x="11178" y="11178"/>
                  </a:lnTo>
                  <a:lnTo>
                    <a:pt x="31209" y="73901"/>
                  </a:lnTo>
                  <a:lnTo>
                    <a:pt x="39960" y="129891"/>
                  </a:lnTo>
                  <a:lnTo>
                    <a:pt x="50163" y="185474"/>
                  </a:lnTo>
                  <a:lnTo>
                    <a:pt x="52642" y="2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91018" y="4390383"/>
              <a:ext cx="327254" cy="386665"/>
            </a:xfrm>
            <a:custGeom>
              <a:avLst/>
              <a:gdLst/>
              <a:ahLst/>
              <a:cxnLst/>
              <a:rect l="0" t="0" r="0" b="0"/>
              <a:pathLst>
                <a:path w="327254" h="386665">
                  <a:moveTo>
                    <a:pt x="235406" y="21057"/>
                  </a:moveTo>
                  <a:lnTo>
                    <a:pt x="200615" y="14991"/>
                  </a:lnTo>
                  <a:lnTo>
                    <a:pt x="144869" y="22632"/>
                  </a:lnTo>
                  <a:lnTo>
                    <a:pt x="93780" y="40995"/>
                  </a:lnTo>
                  <a:lnTo>
                    <a:pt x="34408" y="95583"/>
                  </a:lnTo>
                  <a:lnTo>
                    <a:pt x="9873" y="137034"/>
                  </a:lnTo>
                  <a:lnTo>
                    <a:pt x="1418" y="158000"/>
                  </a:lnTo>
                  <a:lnTo>
                    <a:pt x="0" y="182136"/>
                  </a:lnTo>
                  <a:lnTo>
                    <a:pt x="11687" y="242354"/>
                  </a:lnTo>
                  <a:lnTo>
                    <a:pt x="28132" y="292411"/>
                  </a:lnTo>
                  <a:lnTo>
                    <a:pt x="61535" y="345956"/>
                  </a:lnTo>
                  <a:lnTo>
                    <a:pt x="89522" y="369357"/>
                  </a:lnTo>
                  <a:lnTo>
                    <a:pt x="109738" y="379798"/>
                  </a:lnTo>
                  <a:lnTo>
                    <a:pt x="146439" y="386664"/>
                  </a:lnTo>
                  <a:lnTo>
                    <a:pt x="170129" y="382031"/>
                  </a:lnTo>
                  <a:lnTo>
                    <a:pt x="223431" y="353469"/>
                  </a:lnTo>
                  <a:lnTo>
                    <a:pt x="268419" y="313645"/>
                  </a:lnTo>
                  <a:lnTo>
                    <a:pt x="300036" y="251468"/>
                  </a:lnTo>
                  <a:lnTo>
                    <a:pt x="324289" y="189570"/>
                  </a:lnTo>
                  <a:lnTo>
                    <a:pt x="327253" y="149885"/>
                  </a:lnTo>
                  <a:lnTo>
                    <a:pt x="318366" y="97674"/>
                  </a:lnTo>
                  <a:lnTo>
                    <a:pt x="305611" y="64035"/>
                  </a:lnTo>
                  <a:lnTo>
                    <a:pt x="292345" y="43668"/>
                  </a:lnTo>
                  <a:lnTo>
                    <a:pt x="265145" y="20218"/>
                  </a:lnTo>
                  <a:lnTo>
                    <a:pt x="234859" y="6511"/>
                  </a:lnTo>
                  <a:lnTo>
                    <a:pt x="1932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77196" y="4958922"/>
              <a:ext cx="490003" cy="597861"/>
            </a:xfrm>
            <a:custGeom>
              <a:avLst/>
              <a:gdLst/>
              <a:ahLst/>
              <a:cxnLst/>
              <a:rect l="0" t="0" r="0" b="0"/>
              <a:pathLst>
                <a:path w="490003" h="597861">
                  <a:moveTo>
                    <a:pt x="228213" y="0"/>
                  </a:moveTo>
                  <a:lnTo>
                    <a:pt x="175185" y="14654"/>
                  </a:lnTo>
                  <a:lnTo>
                    <a:pt x="138282" y="30338"/>
                  </a:lnTo>
                  <a:lnTo>
                    <a:pt x="79774" y="85043"/>
                  </a:lnTo>
                  <a:lnTo>
                    <a:pt x="39487" y="140098"/>
                  </a:lnTo>
                  <a:lnTo>
                    <a:pt x="12114" y="200250"/>
                  </a:lnTo>
                  <a:lnTo>
                    <a:pt x="0" y="253418"/>
                  </a:lnTo>
                  <a:lnTo>
                    <a:pt x="717" y="295016"/>
                  </a:lnTo>
                  <a:lnTo>
                    <a:pt x="11440" y="356582"/>
                  </a:lnTo>
                  <a:lnTo>
                    <a:pt x="32059" y="409428"/>
                  </a:lnTo>
                  <a:lnTo>
                    <a:pt x="57915" y="472009"/>
                  </a:lnTo>
                  <a:lnTo>
                    <a:pt x="85823" y="507141"/>
                  </a:lnTo>
                  <a:lnTo>
                    <a:pt x="144425" y="550839"/>
                  </a:lnTo>
                  <a:lnTo>
                    <a:pt x="207194" y="584686"/>
                  </a:lnTo>
                  <a:lnTo>
                    <a:pt x="241092" y="595030"/>
                  </a:lnTo>
                  <a:lnTo>
                    <a:pt x="270982" y="597860"/>
                  </a:lnTo>
                  <a:lnTo>
                    <a:pt x="297524" y="592879"/>
                  </a:lnTo>
                  <a:lnTo>
                    <a:pt x="343160" y="570618"/>
                  </a:lnTo>
                  <a:lnTo>
                    <a:pt x="384799" y="535284"/>
                  </a:lnTo>
                  <a:lnTo>
                    <a:pt x="431338" y="480871"/>
                  </a:lnTo>
                  <a:lnTo>
                    <a:pt x="451525" y="450536"/>
                  </a:lnTo>
                  <a:lnTo>
                    <a:pt x="469419" y="398957"/>
                  </a:lnTo>
                  <a:lnTo>
                    <a:pt x="484219" y="343708"/>
                  </a:lnTo>
                  <a:lnTo>
                    <a:pt x="490002" y="287735"/>
                  </a:lnTo>
                  <a:lnTo>
                    <a:pt x="488664" y="247991"/>
                  </a:lnTo>
                  <a:lnTo>
                    <a:pt x="463877" y="187777"/>
                  </a:lnTo>
                  <a:lnTo>
                    <a:pt x="446296" y="135835"/>
                  </a:lnTo>
                  <a:lnTo>
                    <a:pt x="424241" y="97569"/>
                  </a:lnTo>
                  <a:lnTo>
                    <a:pt x="370970" y="46405"/>
                  </a:lnTo>
                  <a:lnTo>
                    <a:pt x="35455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347647" y="5158963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15236" y="3120"/>
                  </a:lnTo>
                  <a:lnTo>
                    <a:pt x="52592" y="213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624609" y="4992703"/>
              <a:ext cx="247182" cy="345246"/>
            </a:xfrm>
            <a:custGeom>
              <a:avLst/>
              <a:gdLst/>
              <a:ahLst/>
              <a:cxnLst/>
              <a:rect l="0" t="0" r="0" b="0"/>
              <a:pathLst>
                <a:path w="247182" h="345246">
                  <a:moveTo>
                    <a:pt x="175764" y="8333"/>
                  </a:moveTo>
                  <a:lnTo>
                    <a:pt x="138286" y="0"/>
                  </a:lnTo>
                  <a:lnTo>
                    <a:pt x="103438" y="1574"/>
                  </a:lnTo>
                  <a:lnTo>
                    <a:pt x="41197" y="7443"/>
                  </a:lnTo>
                  <a:lnTo>
                    <a:pt x="13791" y="7938"/>
                  </a:lnTo>
                  <a:lnTo>
                    <a:pt x="5781" y="11579"/>
                  </a:lnTo>
                  <a:lnTo>
                    <a:pt x="1610" y="17516"/>
                  </a:lnTo>
                  <a:lnTo>
                    <a:pt x="0" y="24984"/>
                  </a:lnTo>
                  <a:lnTo>
                    <a:pt x="4450" y="42640"/>
                  </a:lnTo>
                  <a:lnTo>
                    <a:pt x="20781" y="82570"/>
                  </a:lnTo>
                  <a:lnTo>
                    <a:pt x="27988" y="89410"/>
                  </a:lnTo>
                  <a:lnTo>
                    <a:pt x="48474" y="97009"/>
                  </a:lnTo>
                  <a:lnTo>
                    <a:pt x="99754" y="103058"/>
                  </a:lnTo>
                  <a:lnTo>
                    <a:pt x="139854" y="112309"/>
                  </a:lnTo>
                  <a:lnTo>
                    <a:pt x="182318" y="135803"/>
                  </a:lnTo>
                  <a:lnTo>
                    <a:pt x="213583" y="162974"/>
                  </a:lnTo>
                  <a:lnTo>
                    <a:pt x="229603" y="189463"/>
                  </a:lnTo>
                  <a:lnTo>
                    <a:pt x="244327" y="231025"/>
                  </a:lnTo>
                  <a:lnTo>
                    <a:pt x="247181" y="256266"/>
                  </a:lnTo>
                  <a:lnTo>
                    <a:pt x="242209" y="276843"/>
                  </a:lnTo>
                  <a:lnTo>
                    <a:pt x="219954" y="309117"/>
                  </a:lnTo>
                  <a:lnTo>
                    <a:pt x="194316" y="325311"/>
                  </a:lnTo>
                  <a:lnTo>
                    <a:pt x="153042" y="340094"/>
                  </a:lnTo>
                  <a:lnTo>
                    <a:pt x="107281" y="344227"/>
                  </a:lnTo>
                  <a:lnTo>
                    <a:pt x="81007" y="345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926715" y="4972572"/>
              <a:ext cx="305327" cy="297734"/>
            </a:xfrm>
            <a:custGeom>
              <a:avLst/>
              <a:gdLst/>
              <a:ahLst/>
              <a:cxnLst/>
              <a:rect l="0" t="0" r="0" b="0"/>
              <a:pathLst>
                <a:path w="305327" h="297734">
                  <a:moveTo>
                    <a:pt x="0" y="17935"/>
                  </a:moveTo>
                  <a:lnTo>
                    <a:pt x="11178" y="6757"/>
                  </a:lnTo>
                  <a:lnTo>
                    <a:pt x="29144" y="1269"/>
                  </a:lnTo>
                  <a:lnTo>
                    <a:pt x="52727" y="0"/>
                  </a:lnTo>
                  <a:lnTo>
                    <a:pt x="114207" y="11790"/>
                  </a:lnTo>
                  <a:lnTo>
                    <a:pt x="141333" y="27293"/>
                  </a:lnTo>
                  <a:lnTo>
                    <a:pt x="164189" y="46704"/>
                  </a:lnTo>
                  <a:lnTo>
                    <a:pt x="197929" y="102841"/>
                  </a:lnTo>
                  <a:lnTo>
                    <a:pt x="222544" y="152817"/>
                  </a:lnTo>
                  <a:lnTo>
                    <a:pt x="227766" y="193861"/>
                  </a:lnTo>
                  <a:lnTo>
                    <a:pt x="221254" y="234488"/>
                  </a:lnTo>
                  <a:lnTo>
                    <a:pt x="211029" y="258071"/>
                  </a:lnTo>
                  <a:lnTo>
                    <a:pt x="186529" y="285489"/>
                  </a:lnTo>
                  <a:lnTo>
                    <a:pt x="164010" y="294776"/>
                  </a:lnTo>
                  <a:lnTo>
                    <a:pt x="139574" y="297733"/>
                  </a:lnTo>
                  <a:lnTo>
                    <a:pt x="117015" y="295148"/>
                  </a:lnTo>
                  <a:lnTo>
                    <a:pt x="98410" y="286980"/>
                  </a:lnTo>
                  <a:lnTo>
                    <a:pt x="67402" y="262673"/>
                  </a:lnTo>
                  <a:lnTo>
                    <a:pt x="51426" y="236679"/>
                  </a:lnTo>
                  <a:lnTo>
                    <a:pt x="44873" y="201162"/>
                  </a:lnTo>
                  <a:lnTo>
                    <a:pt x="48632" y="191559"/>
                  </a:lnTo>
                  <a:lnTo>
                    <a:pt x="55818" y="183987"/>
                  </a:lnTo>
                  <a:lnTo>
                    <a:pt x="95384" y="163430"/>
                  </a:lnTo>
                  <a:lnTo>
                    <a:pt x="116092" y="161758"/>
                  </a:lnTo>
                  <a:lnTo>
                    <a:pt x="169161" y="170217"/>
                  </a:lnTo>
                  <a:lnTo>
                    <a:pt x="226393" y="183153"/>
                  </a:lnTo>
                  <a:lnTo>
                    <a:pt x="283580" y="200465"/>
                  </a:lnTo>
                  <a:lnTo>
                    <a:pt x="305326" y="207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Freeform 170"/>
          <p:cNvSpPr/>
          <p:nvPr/>
        </p:nvSpPr>
        <p:spPr>
          <a:xfrm>
            <a:off x="547481" y="5145100"/>
            <a:ext cx="242157" cy="347160"/>
          </a:xfrm>
          <a:custGeom>
            <a:avLst/>
            <a:gdLst/>
            <a:ahLst/>
            <a:cxnLst/>
            <a:rect l="0" t="0" r="0" b="0"/>
            <a:pathLst>
              <a:path w="242157" h="347160">
                <a:moveTo>
                  <a:pt x="0" y="55977"/>
                </a:moveTo>
                <a:lnTo>
                  <a:pt x="9576" y="31931"/>
                </a:lnTo>
                <a:lnTo>
                  <a:pt x="20244" y="17604"/>
                </a:lnTo>
                <a:lnTo>
                  <a:pt x="44993" y="1974"/>
                </a:lnTo>
                <a:lnTo>
                  <a:pt x="64451" y="0"/>
                </a:lnTo>
                <a:lnTo>
                  <a:pt x="83627" y="4193"/>
                </a:lnTo>
                <a:lnTo>
                  <a:pt x="115002" y="25948"/>
                </a:lnTo>
                <a:lnTo>
                  <a:pt x="143729" y="58364"/>
                </a:lnTo>
                <a:lnTo>
                  <a:pt x="163529" y="99733"/>
                </a:lnTo>
                <a:lnTo>
                  <a:pt x="181824" y="145512"/>
                </a:lnTo>
                <a:lnTo>
                  <a:pt x="187897" y="154272"/>
                </a:lnTo>
                <a:lnTo>
                  <a:pt x="194644" y="176483"/>
                </a:lnTo>
                <a:lnTo>
                  <a:pt x="198976" y="228870"/>
                </a:lnTo>
                <a:lnTo>
                  <a:pt x="190256" y="290344"/>
                </a:lnTo>
                <a:lnTo>
                  <a:pt x="179705" y="315728"/>
                </a:lnTo>
                <a:lnTo>
                  <a:pt x="164097" y="332469"/>
                </a:lnTo>
                <a:lnTo>
                  <a:pt x="155022" y="338571"/>
                </a:lnTo>
                <a:lnTo>
                  <a:pt x="119892" y="347159"/>
                </a:lnTo>
                <a:lnTo>
                  <a:pt x="99689" y="342929"/>
                </a:lnTo>
                <a:lnTo>
                  <a:pt x="67655" y="321150"/>
                </a:lnTo>
                <a:lnTo>
                  <a:pt x="51502" y="295594"/>
                </a:lnTo>
                <a:lnTo>
                  <a:pt x="49406" y="275947"/>
                </a:lnTo>
                <a:lnTo>
                  <a:pt x="53544" y="256687"/>
                </a:lnTo>
                <a:lnTo>
                  <a:pt x="63182" y="240328"/>
                </a:lnTo>
                <a:lnTo>
                  <a:pt x="71367" y="235030"/>
                </a:lnTo>
                <a:lnTo>
                  <a:pt x="105244" y="227573"/>
                </a:lnTo>
                <a:lnTo>
                  <a:pt x="155493" y="228173"/>
                </a:lnTo>
                <a:lnTo>
                  <a:pt x="217766" y="242699"/>
                </a:lnTo>
                <a:lnTo>
                  <a:pt x="242156" y="24549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5" name="Group 174"/>
          <p:cNvGrpSpPr/>
          <p:nvPr/>
        </p:nvGrpSpPr>
        <p:grpSpPr>
          <a:xfrm>
            <a:off x="1257230" y="2790051"/>
            <a:ext cx="1313362" cy="263214"/>
            <a:chOff x="1257230" y="2790051"/>
            <a:chExt cx="1313362" cy="263214"/>
          </a:xfrm>
        </p:grpSpPr>
        <p:sp>
          <p:nvSpPr>
            <p:cNvPr id="172" name="Freeform 171"/>
            <p:cNvSpPr/>
            <p:nvPr/>
          </p:nvSpPr>
          <p:spPr>
            <a:xfrm>
              <a:off x="1257230" y="2870945"/>
              <a:ext cx="248346" cy="182320"/>
            </a:xfrm>
            <a:custGeom>
              <a:avLst/>
              <a:gdLst/>
              <a:ahLst/>
              <a:cxnLst/>
              <a:rect l="0" t="0" r="0" b="0"/>
              <a:pathLst>
                <a:path w="248346" h="182320">
                  <a:moveTo>
                    <a:pt x="143060" y="55977"/>
                  </a:moveTo>
                  <a:lnTo>
                    <a:pt x="133484" y="31930"/>
                  </a:lnTo>
                  <a:lnTo>
                    <a:pt x="122816" y="17604"/>
                  </a:lnTo>
                  <a:lnTo>
                    <a:pt x="98067" y="1973"/>
                  </a:lnTo>
                  <a:lnTo>
                    <a:pt x="78609" y="0"/>
                  </a:lnTo>
                  <a:lnTo>
                    <a:pt x="37522" y="8265"/>
                  </a:lnTo>
                  <a:lnTo>
                    <a:pt x="19725" y="20734"/>
                  </a:lnTo>
                  <a:lnTo>
                    <a:pt x="11704" y="28972"/>
                  </a:lnTo>
                  <a:lnTo>
                    <a:pt x="2791" y="50604"/>
                  </a:lnTo>
                  <a:lnTo>
                    <a:pt x="0" y="74646"/>
                  </a:lnTo>
                  <a:lnTo>
                    <a:pt x="2658" y="97030"/>
                  </a:lnTo>
                  <a:lnTo>
                    <a:pt x="7345" y="105572"/>
                  </a:lnTo>
                  <a:lnTo>
                    <a:pt x="21911" y="118184"/>
                  </a:lnTo>
                  <a:lnTo>
                    <a:pt x="49842" y="131860"/>
                  </a:lnTo>
                  <a:lnTo>
                    <a:pt x="70044" y="133377"/>
                  </a:lnTo>
                  <a:lnTo>
                    <a:pt x="111609" y="124818"/>
                  </a:lnTo>
                  <a:lnTo>
                    <a:pt x="137511" y="109650"/>
                  </a:lnTo>
                  <a:lnTo>
                    <a:pt x="149562" y="93870"/>
                  </a:lnTo>
                  <a:lnTo>
                    <a:pt x="156478" y="82177"/>
                  </a:lnTo>
                  <a:lnTo>
                    <a:pt x="156685" y="83972"/>
                  </a:lnTo>
                  <a:lnTo>
                    <a:pt x="155653" y="88678"/>
                  </a:lnTo>
                  <a:lnTo>
                    <a:pt x="159789" y="112070"/>
                  </a:lnTo>
                  <a:lnTo>
                    <a:pt x="174013" y="135638"/>
                  </a:lnTo>
                  <a:lnTo>
                    <a:pt x="193045" y="157439"/>
                  </a:lnTo>
                  <a:lnTo>
                    <a:pt x="219092" y="173127"/>
                  </a:lnTo>
                  <a:lnTo>
                    <a:pt x="248345" y="182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853015" y="294797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391462" y="2790051"/>
              <a:ext cx="179130" cy="185493"/>
            </a:xfrm>
            <a:custGeom>
              <a:avLst/>
              <a:gdLst/>
              <a:ahLst/>
              <a:cxnLst/>
              <a:rect l="0" t="0" r="0" b="0"/>
              <a:pathLst>
                <a:path w="179130" h="185493">
                  <a:moveTo>
                    <a:pt x="30092" y="0"/>
                  </a:moveTo>
                  <a:lnTo>
                    <a:pt x="6068" y="62281"/>
                  </a:lnTo>
                  <a:lnTo>
                    <a:pt x="0" y="116331"/>
                  </a:lnTo>
                  <a:lnTo>
                    <a:pt x="2069" y="154962"/>
                  </a:lnTo>
                  <a:lnTo>
                    <a:pt x="4769" y="170647"/>
                  </a:lnTo>
                  <a:lnTo>
                    <a:pt x="3851" y="169917"/>
                  </a:lnTo>
                  <a:lnTo>
                    <a:pt x="2070" y="165921"/>
                  </a:lnTo>
                  <a:lnTo>
                    <a:pt x="3210" y="152121"/>
                  </a:lnTo>
                  <a:lnTo>
                    <a:pt x="8786" y="135460"/>
                  </a:lnTo>
                  <a:lnTo>
                    <a:pt x="38003" y="98543"/>
                  </a:lnTo>
                  <a:lnTo>
                    <a:pt x="64021" y="82881"/>
                  </a:lnTo>
                  <a:lnTo>
                    <a:pt x="99547" y="76420"/>
                  </a:lnTo>
                  <a:lnTo>
                    <a:pt x="122962" y="81148"/>
                  </a:lnTo>
                  <a:lnTo>
                    <a:pt x="152755" y="96964"/>
                  </a:lnTo>
                  <a:lnTo>
                    <a:pt x="167667" y="110945"/>
                  </a:lnTo>
                  <a:lnTo>
                    <a:pt x="178194" y="128858"/>
                  </a:lnTo>
                  <a:lnTo>
                    <a:pt x="179129" y="137378"/>
                  </a:lnTo>
                  <a:lnTo>
                    <a:pt x="173930" y="153084"/>
                  </a:lnTo>
                  <a:lnTo>
                    <a:pt x="152259" y="175080"/>
                  </a:lnTo>
                  <a:lnTo>
                    <a:pt x="130402" y="183099"/>
                  </a:lnTo>
                  <a:lnTo>
                    <a:pt x="106260" y="185492"/>
                  </a:lnTo>
                  <a:lnTo>
                    <a:pt x="75277" y="180263"/>
                  </a:lnTo>
                  <a:lnTo>
                    <a:pt x="5114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1200248" y="3902716"/>
            <a:ext cx="1231835" cy="300580"/>
            <a:chOff x="1200248" y="3902716"/>
            <a:chExt cx="1231835" cy="300580"/>
          </a:xfrm>
        </p:grpSpPr>
        <p:sp>
          <p:nvSpPr>
            <p:cNvPr id="176" name="Freeform 175"/>
            <p:cNvSpPr/>
            <p:nvPr/>
          </p:nvSpPr>
          <p:spPr>
            <a:xfrm>
              <a:off x="1200248" y="3990300"/>
              <a:ext cx="192626" cy="212996"/>
            </a:xfrm>
            <a:custGeom>
              <a:avLst/>
              <a:gdLst/>
              <a:ahLst/>
              <a:cxnLst/>
              <a:rect l="0" t="0" r="0" b="0"/>
              <a:pathLst>
                <a:path w="192626" h="212996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9465" y="173493"/>
                  </a:lnTo>
                  <a:lnTo>
                    <a:pt x="26809" y="212995"/>
                  </a:lnTo>
                  <a:lnTo>
                    <a:pt x="26061" y="212187"/>
                  </a:lnTo>
                  <a:lnTo>
                    <a:pt x="24393" y="208139"/>
                  </a:lnTo>
                  <a:lnTo>
                    <a:pt x="22046" y="180084"/>
                  </a:lnTo>
                  <a:lnTo>
                    <a:pt x="27736" y="161536"/>
                  </a:lnTo>
                  <a:lnTo>
                    <a:pt x="50966" y="117242"/>
                  </a:lnTo>
                  <a:lnTo>
                    <a:pt x="90333" y="86770"/>
                  </a:lnTo>
                  <a:lnTo>
                    <a:pt x="98827" y="83583"/>
                  </a:lnTo>
                  <a:lnTo>
                    <a:pt x="117623" y="83162"/>
                  </a:lnTo>
                  <a:lnTo>
                    <a:pt x="147935" y="95091"/>
                  </a:lnTo>
                  <a:lnTo>
                    <a:pt x="173554" y="113443"/>
                  </a:lnTo>
                  <a:lnTo>
                    <a:pt x="190374" y="139288"/>
                  </a:lnTo>
                  <a:lnTo>
                    <a:pt x="192625" y="159002"/>
                  </a:lnTo>
                  <a:lnTo>
                    <a:pt x="188557" y="178292"/>
                  </a:lnTo>
                  <a:lnTo>
                    <a:pt x="178950" y="194665"/>
                  </a:lnTo>
                  <a:lnTo>
                    <a:pt x="170772" y="199967"/>
                  </a:lnTo>
                  <a:lnTo>
                    <a:pt x="149209" y="205857"/>
                  </a:lnTo>
                  <a:lnTo>
                    <a:pt x="94995" y="201616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789844" y="403241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215699" y="3902716"/>
              <a:ext cx="216384" cy="182342"/>
            </a:xfrm>
            <a:custGeom>
              <a:avLst/>
              <a:gdLst/>
              <a:ahLst/>
              <a:cxnLst/>
              <a:rect l="0" t="0" r="0" b="0"/>
              <a:pathLst>
                <a:path w="216384" h="182342">
                  <a:moveTo>
                    <a:pt x="132155" y="77056"/>
                  </a:moveTo>
                  <a:lnTo>
                    <a:pt x="122580" y="53009"/>
                  </a:lnTo>
                  <a:lnTo>
                    <a:pt x="92752" y="17463"/>
                  </a:lnTo>
                  <a:lnTo>
                    <a:pt x="66668" y="1947"/>
                  </a:lnTo>
                  <a:lnTo>
                    <a:pt x="46898" y="0"/>
                  </a:lnTo>
                  <a:lnTo>
                    <a:pt x="27583" y="4204"/>
                  </a:lnTo>
                  <a:lnTo>
                    <a:pt x="11199" y="13872"/>
                  </a:lnTo>
                  <a:lnTo>
                    <a:pt x="5895" y="22065"/>
                  </a:lnTo>
                  <a:lnTo>
                    <a:pt x="0" y="43647"/>
                  </a:lnTo>
                  <a:lnTo>
                    <a:pt x="4622" y="94460"/>
                  </a:lnTo>
                  <a:lnTo>
                    <a:pt x="10353" y="117546"/>
                  </a:lnTo>
                  <a:lnTo>
                    <a:pt x="15859" y="126276"/>
                  </a:lnTo>
                  <a:lnTo>
                    <a:pt x="31335" y="139096"/>
                  </a:lnTo>
                  <a:lnTo>
                    <a:pt x="40375" y="141812"/>
                  </a:lnTo>
                  <a:lnTo>
                    <a:pt x="59779" y="141711"/>
                  </a:lnTo>
                  <a:lnTo>
                    <a:pt x="76981" y="134648"/>
                  </a:lnTo>
                  <a:lnTo>
                    <a:pt x="84844" y="129488"/>
                  </a:lnTo>
                  <a:lnTo>
                    <a:pt x="96700" y="114397"/>
                  </a:lnTo>
                  <a:lnTo>
                    <a:pt x="123674" y="64729"/>
                  </a:lnTo>
                  <a:lnTo>
                    <a:pt x="130812" y="34539"/>
                  </a:lnTo>
                  <a:lnTo>
                    <a:pt x="133600" y="34673"/>
                  </a:lnTo>
                  <a:lnTo>
                    <a:pt x="136628" y="38272"/>
                  </a:lnTo>
                  <a:lnTo>
                    <a:pt x="156807" y="97866"/>
                  </a:lnTo>
                  <a:lnTo>
                    <a:pt x="192016" y="159905"/>
                  </a:lnTo>
                  <a:lnTo>
                    <a:pt x="216383" y="182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2179399" y="263212"/>
            <a:ext cx="3450605" cy="1081202"/>
            <a:chOff x="2179399" y="263212"/>
            <a:chExt cx="3450605" cy="1081202"/>
          </a:xfrm>
        </p:grpSpPr>
        <p:sp>
          <p:nvSpPr>
            <p:cNvPr id="2" name="Freeform 1"/>
            <p:cNvSpPr/>
            <p:nvPr/>
          </p:nvSpPr>
          <p:spPr>
            <a:xfrm>
              <a:off x="2179399" y="437956"/>
              <a:ext cx="547482" cy="906458"/>
            </a:xfrm>
            <a:custGeom>
              <a:avLst/>
              <a:gdLst/>
              <a:ahLst/>
              <a:cxnLst/>
              <a:rect l="0" t="0" r="0" b="0"/>
              <a:pathLst>
                <a:path w="547482" h="906458">
                  <a:moveTo>
                    <a:pt x="0" y="214810"/>
                  </a:moveTo>
                  <a:lnTo>
                    <a:pt x="9575" y="176292"/>
                  </a:lnTo>
                  <a:lnTo>
                    <a:pt x="46156" y="120461"/>
                  </a:lnTo>
                  <a:lnTo>
                    <a:pt x="90123" y="67539"/>
                  </a:lnTo>
                  <a:lnTo>
                    <a:pt x="146557" y="29286"/>
                  </a:lnTo>
                  <a:lnTo>
                    <a:pt x="197752" y="9231"/>
                  </a:lnTo>
                  <a:lnTo>
                    <a:pt x="237837" y="0"/>
                  </a:lnTo>
                  <a:lnTo>
                    <a:pt x="274801" y="4804"/>
                  </a:lnTo>
                  <a:lnTo>
                    <a:pt x="321758" y="21695"/>
                  </a:lnTo>
                  <a:lnTo>
                    <a:pt x="371546" y="49576"/>
                  </a:lnTo>
                  <a:lnTo>
                    <a:pt x="434005" y="102743"/>
                  </a:lnTo>
                  <a:lnTo>
                    <a:pt x="480390" y="162497"/>
                  </a:lnTo>
                  <a:lnTo>
                    <a:pt x="501560" y="212752"/>
                  </a:lnTo>
                  <a:lnTo>
                    <a:pt x="528277" y="276093"/>
                  </a:lnTo>
                  <a:lnTo>
                    <a:pt x="542475" y="331637"/>
                  </a:lnTo>
                  <a:lnTo>
                    <a:pt x="545998" y="394745"/>
                  </a:lnTo>
                  <a:lnTo>
                    <a:pt x="546822" y="441400"/>
                  </a:lnTo>
                  <a:lnTo>
                    <a:pt x="547286" y="496937"/>
                  </a:lnTo>
                  <a:lnTo>
                    <a:pt x="541834" y="559796"/>
                  </a:lnTo>
                  <a:lnTo>
                    <a:pt x="538399" y="613516"/>
                  </a:lnTo>
                  <a:lnTo>
                    <a:pt x="528833" y="672420"/>
                  </a:lnTo>
                  <a:lnTo>
                    <a:pt x="512559" y="719063"/>
                  </a:lnTo>
                  <a:lnTo>
                    <a:pt x="486427" y="772674"/>
                  </a:lnTo>
                  <a:lnTo>
                    <a:pt x="446678" y="819855"/>
                  </a:lnTo>
                  <a:lnTo>
                    <a:pt x="383568" y="862581"/>
                  </a:lnTo>
                  <a:lnTo>
                    <a:pt x="338907" y="887934"/>
                  </a:lnTo>
                  <a:lnTo>
                    <a:pt x="282911" y="902725"/>
                  </a:lnTo>
                  <a:lnTo>
                    <a:pt x="231094" y="906457"/>
                  </a:lnTo>
                  <a:lnTo>
                    <a:pt x="191304" y="899504"/>
                  </a:lnTo>
                  <a:lnTo>
                    <a:pt x="152739" y="883146"/>
                  </a:lnTo>
                  <a:lnTo>
                    <a:pt x="125454" y="862312"/>
                  </a:lnTo>
                  <a:lnTo>
                    <a:pt x="109959" y="844180"/>
                  </a:lnTo>
                  <a:lnTo>
                    <a:pt x="101513" y="821304"/>
                  </a:lnTo>
                  <a:lnTo>
                    <a:pt x="98929" y="796708"/>
                  </a:lnTo>
                  <a:lnTo>
                    <a:pt x="109806" y="736019"/>
                  </a:lnTo>
                  <a:lnTo>
                    <a:pt x="125211" y="695106"/>
                  </a:lnTo>
                  <a:lnTo>
                    <a:pt x="144167" y="673550"/>
                  </a:lnTo>
                  <a:lnTo>
                    <a:pt x="206851" y="634403"/>
                  </a:lnTo>
                  <a:lnTo>
                    <a:pt x="258188" y="615974"/>
                  </a:lnTo>
                  <a:lnTo>
                    <a:pt x="310076" y="607804"/>
                  </a:lnTo>
                  <a:lnTo>
                    <a:pt x="366785" y="608503"/>
                  </a:lnTo>
                  <a:lnTo>
                    <a:pt x="423752" y="613000"/>
                  </a:lnTo>
                  <a:lnTo>
                    <a:pt x="475726" y="617452"/>
                  </a:lnTo>
                  <a:lnTo>
                    <a:pt x="537369" y="633055"/>
                  </a:lnTo>
                  <a:lnTo>
                    <a:pt x="547481" y="635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16476" y="715937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40119" y="14472"/>
                  </a:lnTo>
                  <a:lnTo>
                    <a:pt x="180334" y="25779"/>
                  </a:lnTo>
                  <a:lnTo>
                    <a:pt x="131032" y="29865"/>
                  </a:lnTo>
                  <a:lnTo>
                    <a:pt x="77559" y="36665"/>
                  </a:lnTo>
                  <a:lnTo>
                    <a:pt x="18663" y="497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05730" y="305326"/>
              <a:ext cx="300426" cy="1000208"/>
            </a:xfrm>
            <a:custGeom>
              <a:avLst/>
              <a:gdLst/>
              <a:ahLst/>
              <a:cxnLst/>
              <a:rect l="0" t="0" r="0" b="0"/>
              <a:pathLst>
                <a:path w="300426" h="1000208">
                  <a:moveTo>
                    <a:pt x="300425" y="0"/>
                  </a:moveTo>
                  <a:lnTo>
                    <a:pt x="243191" y="57234"/>
                  </a:lnTo>
                  <a:lnTo>
                    <a:pt x="196313" y="115291"/>
                  </a:lnTo>
                  <a:lnTo>
                    <a:pt x="154105" y="177529"/>
                  </a:lnTo>
                  <a:lnTo>
                    <a:pt x="118073" y="232605"/>
                  </a:lnTo>
                  <a:lnTo>
                    <a:pt x="88444" y="293309"/>
                  </a:lnTo>
                  <a:lnTo>
                    <a:pt x="65487" y="345023"/>
                  </a:lnTo>
                  <a:lnTo>
                    <a:pt x="45354" y="400299"/>
                  </a:lnTo>
                  <a:lnTo>
                    <a:pt x="24783" y="456277"/>
                  </a:lnTo>
                  <a:lnTo>
                    <a:pt x="10624" y="512395"/>
                  </a:lnTo>
                  <a:lnTo>
                    <a:pt x="3495" y="568541"/>
                  </a:lnTo>
                  <a:lnTo>
                    <a:pt x="0" y="600125"/>
                  </a:lnTo>
                  <a:lnTo>
                    <a:pt x="4610" y="660436"/>
                  </a:lnTo>
                  <a:lnTo>
                    <a:pt x="16648" y="721396"/>
                  </a:lnTo>
                  <a:lnTo>
                    <a:pt x="30291" y="773168"/>
                  </a:lnTo>
                  <a:lnTo>
                    <a:pt x="59207" y="830969"/>
                  </a:lnTo>
                  <a:lnTo>
                    <a:pt x="94658" y="883121"/>
                  </a:lnTo>
                  <a:lnTo>
                    <a:pt x="152278" y="936833"/>
                  </a:lnTo>
                  <a:lnTo>
                    <a:pt x="177501" y="959333"/>
                  </a:lnTo>
                  <a:lnTo>
                    <a:pt x="233411" y="994554"/>
                  </a:lnTo>
                  <a:lnTo>
                    <a:pt x="247783" y="1000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06197" y="804917"/>
              <a:ext cx="210571" cy="16306"/>
            </a:xfrm>
            <a:custGeom>
              <a:avLst/>
              <a:gdLst/>
              <a:ahLst/>
              <a:cxnLst/>
              <a:rect l="0" t="0" r="0" b="0"/>
              <a:pathLst>
                <a:path w="210571" h="16306">
                  <a:moveTo>
                    <a:pt x="210570" y="16305"/>
                  </a:moveTo>
                  <a:lnTo>
                    <a:pt x="181843" y="9070"/>
                  </a:lnTo>
                  <a:lnTo>
                    <a:pt x="121577" y="3308"/>
                  </a:lnTo>
                  <a:lnTo>
                    <a:pt x="97318" y="0"/>
                  </a:lnTo>
                  <a:lnTo>
                    <a:pt x="46909" y="7409"/>
                  </a:lnTo>
                  <a:lnTo>
                    <a:pt x="0" y="16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950001" y="410611"/>
              <a:ext cx="344050" cy="697414"/>
            </a:xfrm>
            <a:custGeom>
              <a:avLst/>
              <a:gdLst/>
              <a:ahLst/>
              <a:cxnLst/>
              <a:rect l="0" t="0" r="0" b="0"/>
              <a:pathLst>
                <a:path w="344050" h="697414">
                  <a:moveTo>
                    <a:pt x="145791" y="0"/>
                  </a:moveTo>
                  <a:lnTo>
                    <a:pt x="111045" y="61110"/>
                  </a:lnTo>
                  <a:lnTo>
                    <a:pt x="84558" y="115542"/>
                  </a:lnTo>
                  <a:lnTo>
                    <a:pt x="62281" y="171540"/>
                  </a:lnTo>
                  <a:lnTo>
                    <a:pt x="44110" y="231816"/>
                  </a:lnTo>
                  <a:lnTo>
                    <a:pt x="29997" y="285000"/>
                  </a:lnTo>
                  <a:lnTo>
                    <a:pt x="21533" y="340566"/>
                  </a:lnTo>
                  <a:lnTo>
                    <a:pt x="12625" y="397772"/>
                  </a:lnTo>
                  <a:lnTo>
                    <a:pt x="6533" y="457945"/>
                  </a:lnTo>
                  <a:lnTo>
                    <a:pt x="0" y="509908"/>
                  </a:lnTo>
                  <a:lnTo>
                    <a:pt x="10057" y="567750"/>
                  </a:lnTo>
                  <a:lnTo>
                    <a:pt x="27788" y="619908"/>
                  </a:lnTo>
                  <a:lnTo>
                    <a:pt x="64279" y="664745"/>
                  </a:lnTo>
                  <a:lnTo>
                    <a:pt x="93954" y="684132"/>
                  </a:lnTo>
                  <a:lnTo>
                    <a:pt x="136152" y="697285"/>
                  </a:lnTo>
                  <a:lnTo>
                    <a:pt x="185699" y="697413"/>
                  </a:lnTo>
                  <a:lnTo>
                    <a:pt x="237425" y="684453"/>
                  </a:lnTo>
                  <a:lnTo>
                    <a:pt x="296560" y="651877"/>
                  </a:lnTo>
                  <a:lnTo>
                    <a:pt x="323954" y="627807"/>
                  </a:lnTo>
                  <a:lnTo>
                    <a:pt x="335329" y="608918"/>
                  </a:lnTo>
                  <a:lnTo>
                    <a:pt x="342721" y="572964"/>
                  </a:lnTo>
                  <a:lnTo>
                    <a:pt x="344049" y="518893"/>
                  </a:lnTo>
                  <a:lnTo>
                    <a:pt x="339971" y="491102"/>
                  </a:lnTo>
                  <a:lnTo>
                    <a:pt x="328019" y="469392"/>
                  </a:lnTo>
                  <a:lnTo>
                    <a:pt x="309840" y="451944"/>
                  </a:lnTo>
                  <a:lnTo>
                    <a:pt x="272127" y="430137"/>
                  </a:lnTo>
                  <a:lnTo>
                    <a:pt x="224428" y="418086"/>
                  </a:lnTo>
                  <a:lnTo>
                    <a:pt x="162148" y="423310"/>
                  </a:lnTo>
                  <a:lnTo>
                    <a:pt x="109768" y="441196"/>
                  </a:lnTo>
                  <a:lnTo>
                    <a:pt x="6156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53720" y="263212"/>
              <a:ext cx="376284" cy="1042322"/>
            </a:xfrm>
            <a:custGeom>
              <a:avLst/>
              <a:gdLst/>
              <a:ahLst/>
              <a:cxnLst/>
              <a:rect l="0" t="0" r="0" b="0"/>
              <a:pathLst>
                <a:path w="376284" h="1042322">
                  <a:moveTo>
                    <a:pt x="0" y="0"/>
                  </a:moveTo>
                  <a:lnTo>
                    <a:pt x="19150" y="25216"/>
                  </a:lnTo>
                  <a:lnTo>
                    <a:pt x="73217" y="68658"/>
                  </a:lnTo>
                  <a:lnTo>
                    <a:pt x="126278" y="108203"/>
                  </a:lnTo>
                  <a:lnTo>
                    <a:pt x="181174" y="168712"/>
                  </a:lnTo>
                  <a:lnTo>
                    <a:pt x="239228" y="231649"/>
                  </a:lnTo>
                  <a:lnTo>
                    <a:pt x="276865" y="292678"/>
                  </a:lnTo>
                  <a:lnTo>
                    <a:pt x="305250" y="347715"/>
                  </a:lnTo>
                  <a:lnTo>
                    <a:pt x="333387" y="409236"/>
                  </a:lnTo>
                  <a:lnTo>
                    <a:pt x="359136" y="470478"/>
                  </a:lnTo>
                  <a:lnTo>
                    <a:pt x="366893" y="519337"/>
                  </a:lnTo>
                  <a:lnTo>
                    <a:pt x="376283" y="578360"/>
                  </a:lnTo>
                  <a:lnTo>
                    <a:pt x="372895" y="640669"/>
                  </a:lnTo>
                  <a:lnTo>
                    <a:pt x="360960" y="700897"/>
                  </a:lnTo>
                  <a:lnTo>
                    <a:pt x="344218" y="757854"/>
                  </a:lnTo>
                  <a:lnTo>
                    <a:pt x="324317" y="814165"/>
                  </a:lnTo>
                  <a:lnTo>
                    <a:pt x="300715" y="877584"/>
                  </a:lnTo>
                  <a:lnTo>
                    <a:pt x="273523" y="939504"/>
                  </a:lnTo>
                  <a:lnTo>
                    <a:pt x="251211" y="996535"/>
                  </a:lnTo>
                  <a:lnTo>
                    <a:pt x="231627" y="1042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222937" y="410833"/>
            <a:ext cx="1654076" cy="2367301"/>
            <a:chOff x="3222937" y="410833"/>
            <a:chExt cx="1654076" cy="2367301"/>
          </a:xfrm>
        </p:grpSpPr>
        <p:sp>
          <p:nvSpPr>
            <p:cNvPr id="9" name="Freeform 8"/>
            <p:cNvSpPr/>
            <p:nvPr/>
          </p:nvSpPr>
          <p:spPr>
            <a:xfrm>
              <a:off x="3222937" y="410833"/>
              <a:ext cx="1654076" cy="778218"/>
            </a:xfrm>
            <a:custGeom>
              <a:avLst/>
              <a:gdLst/>
              <a:ahLst/>
              <a:cxnLst/>
              <a:rect l="0" t="0" r="0" b="0"/>
              <a:pathLst>
                <a:path w="1654076" h="778218">
                  <a:moveTo>
                    <a:pt x="788420" y="41892"/>
                  </a:moveTo>
                  <a:lnTo>
                    <a:pt x="759112" y="12583"/>
                  </a:lnTo>
                  <a:lnTo>
                    <a:pt x="739519" y="5469"/>
                  </a:lnTo>
                  <a:lnTo>
                    <a:pt x="688814" y="902"/>
                  </a:lnTo>
                  <a:lnTo>
                    <a:pt x="632568" y="0"/>
                  </a:lnTo>
                  <a:lnTo>
                    <a:pt x="583404" y="1014"/>
                  </a:lnTo>
                  <a:lnTo>
                    <a:pt x="532963" y="7033"/>
                  </a:lnTo>
                  <a:lnTo>
                    <a:pt x="476523" y="12779"/>
                  </a:lnTo>
                  <a:lnTo>
                    <a:pt x="420055" y="24833"/>
                  </a:lnTo>
                  <a:lnTo>
                    <a:pt x="367046" y="38479"/>
                  </a:lnTo>
                  <a:lnTo>
                    <a:pt x="323017" y="50109"/>
                  </a:lnTo>
                  <a:lnTo>
                    <a:pt x="272010" y="75527"/>
                  </a:lnTo>
                  <a:lnTo>
                    <a:pt x="217007" y="99142"/>
                  </a:lnTo>
                  <a:lnTo>
                    <a:pt x="161040" y="138873"/>
                  </a:lnTo>
                  <a:lnTo>
                    <a:pt x="99509" y="194425"/>
                  </a:lnTo>
                  <a:lnTo>
                    <a:pt x="53944" y="245729"/>
                  </a:lnTo>
                  <a:lnTo>
                    <a:pt x="17832" y="298152"/>
                  </a:lnTo>
                  <a:lnTo>
                    <a:pt x="4947" y="335280"/>
                  </a:lnTo>
                  <a:lnTo>
                    <a:pt x="0" y="392867"/>
                  </a:lnTo>
                  <a:lnTo>
                    <a:pt x="4613" y="454631"/>
                  </a:lnTo>
                  <a:lnTo>
                    <a:pt x="19128" y="510722"/>
                  </a:lnTo>
                  <a:lnTo>
                    <a:pt x="63246" y="567665"/>
                  </a:lnTo>
                  <a:lnTo>
                    <a:pt x="121763" y="622366"/>
                  </a:lnTo>
                  <a:lnTo>
                    <a:pt x="176150" y="654946"/>
                  </a:lnTo>
                  <a:lnTo>
                    <a:pt x="224991" y="676783"/>
                  </a:lnTo>
                  <a:lnTo>
                    <a:pt x="287658" y="702003"/>
                  </a:lnTo>
                  <a:lnTo>
                    <a:pt x="345443" y="722315"/>
                  </a:lnTo>
                  <a:lnTo>
                    <a:pt x="400661" y="736690"/>
                  </a:lnTo>
                  <a:lnTo>
                    <a:pt x="462569" y="747277"/>
                  </a:lnTo>
                  <a:lnTo>
                    <a:pt x="525365" y="754703"/>
                  </a:lnTo>
                  <a:lnTo>
                    <a:pt x="582186" y="760023"/>
                  </a:lnTo>
                  <a:lnTo>
                    <a:pt x="634897" y="765888"/>
                  </a:lnTo>
                  <a:lnTo>
                    <a:pt x="688730" y="767626"/>
                  </a:lnTo>
                  <a:lnTo>
                    <a:pt x="748841" y="773803"/>
                  </a:lnTo>
                  <a:lnTo>
                    <a:pt x="808409" y="777380"/>
                  </a:lnTo>
                  <a:lnTo>
                    <a:pt x="854236" y="778217"/>
                  </a:lnTo>
                  <a:lnTo>
                    <a:pt x="913596" y="775569"/>
                  </a:lnTo>
                  <a:lnTo>
                    <a:pt x="970684" y="769783"/>
                  </a:lnTo>
                  <a:lnTo>
                    <a:pt x="1024138" y="763191"/>
                  </a:lnTo>
                  <a:lnTo>
                    <a:pt x="1084430" y="753829"/>
                  </a:lnTo>
                  <a:lnTo>
                    <a:pt x="1146748" y="743646"/>
                  </a:lnTo>
                  <a:lnTo>
                    <a:pt x="1209666" y="738809"/>
                  </a:lnTo>
                  <a:lnTo>
                    <a:pt x="1268593" y="728770"/>
                  </a:lnTo>
                  <a:lnTo>
                    <a:pt x="1320267" y="715521"/>
                  </a:lnTo>
                  <a:lnTo>
                    <a:pt x="1374928" y="701639"/>
                  </a:lnTo>
                  <a:lnTo>
                    <a:pt x="1436331" y="686462"/>
                  </a:lnTo>
                  <a:lnTo>
                    <a:pt x="1495427" y="662147"/>
                  </a:lnTo>
                  <a:lnTo>
                    <a:pt x="1557141" y="617758"/>
                  </a:lnTo>
                  <a:lnTo>
                    <a:pt x="1607322" y="567895"/>
                  </a:lnTo>
                  <a:lnTo>
                    <a:pt x="1638569" y="510030"/>
                  </a:lnTo>
                  <a:lnTo>
                    <a:pt x="1653439" y="463829"/>
                  </a:lnTo>
                  <a:lnTo>
                    <a:pt x="1654075" y="418684"/>
                  </a:lnTo>
                  <a:lnTo>
                    <a:pt x="1643809" y="355443"/>
                  </a:lnTo>
                  <a:lnTo>
                    <a:pt x="1631594" y="318070"/>
                  </a:lnTo>
                  <a:lnTo>
                    <a:pt x="1587317" y="263311"/>
                  </a:lnTo>
                  <a:lnTo>
                    <a:pt x="1535776" y="205176"/>
                  </a:lnTo>
                  <a:lnTo>
                    <a:pt x="1474873" y="165430"/>
                  </a:lnTo>
                  <a:lnTo>
                    <a:pt x="1411496" y="135312"/>
                  </a:lnTo>
                  <a:lnTo>
                    <a:pt x="1353391" y="112294"/>
                  </a:lnTo>
                  <a:lnTo>
                    <a:pt x="1293213" y="95270"/>
                  </a:lnTo>
                  <a:lnTo>
                    <a:pt x="1239806" y="84224"/>
                  </a:lnTo>
                  <a:lnTo>
                    <a:pt x="1184729" y="75600"/>
                  </a:lnTo>
                  <a:lnTo>
                    <a:pt x="1132515" y="66661"/>
                  </a:lnTo>
                  <a:lnTo>
                    <a:pt x="1072218" y="62879"/>
                  </a:lnTo>
                  <a:lnTo>
                    <a:pt x="1011719" y="56039"/>
                  </a:lnTo>
                  <a:lnTo>
                    <a:pt x="963117" y="53493"/>
                  </a:lnTo>
                  <a:lnTo>
                    <a:pt x="904773" y="52632"/>
                  </a:lnTo>
                  <a:lnTo>
                    <a:pt x="848188" y="52462"/>
                  </a:lnTo>
                  <a:lnTo>
                    <a:pt x="790781" y="52429"/>
                  </a:lnTo>
                  <a:lnTo>
                    <a:pt x="727449" y="55542"/>
                  </a:lnTo>
                  <a:lnTo>
                    <a:pt x="680667" y="60754"/>
                  </a:lnTo>
                  <a:lnTo>
                    <a:pt x="630493" y="62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67112" y="1189720"/>
              <a:ext cx="339044" cy="613828"/>
            </a:xfrm>
            <a:custGeom>
              <a:avLst/>
              <a:gdLst/>
              <a:ahLst/>
              <a:cxnLst/>
              <a:rect l="0" t="0" r="0" b="0"/>
              <a:pathLst>
                <a:path w="339044" h="613828">
                  <a:moveTo>
                    <a:pt x="139002" y="0"/>
                  </a:moveTo>
                  <a:lnTo>
                    <a:pt x="133412" y="16767"/>
                  </a:lnTo>
                  <a:lnTo>
                    <a:pt x="133788" y="34358"/>
                  </a:lnTo>
                  <a:lnTo>
                    <a:pt x="138315" y="92998"/>
                  </a:lnTo>
                  <a:lnTo>
                    <a:pt x="138866" y="150864"/>
                  </a:lnTo>
                  <a:lnTo>
                    <a:pt x="138961" y="201068"/>
                  </a:lnTo>
                  <a:lnTo>
                    <a:pt x="142109" y="252988"/>
                  </a:lnTo>
                  <a:lnTo>
                    <a:pt x="147331" y="302297"/>
                  </a:lnTo>
                  <a:lnTo>
                    <a:pt x="148879" y="349662"/>
                  </a:lnTo>
                  <a:lnTo>
                    <a:pt x="149337" y="400741"/>
                  </a:lnTo>
                  <a:lnTo>
                    <a:pt x="149473" y="449801"/>
                  </a:lnTo>
                  <a:lnTo>
                    <a:pt x="143930" y="502710"/>
                  </a:lnTo>
                  <a:lnTo>
                    <a:pt x="136531" y="565993"/>
                  </a:lnTo>
                  <a:lnTo>
                    <a:pt x="124476" y="610150"/>
                  </a:lnTo>
                  <a:lnTo>
                    <a:pt x="119959" y="613827"/>
                  </a:lnTo>
                  <a:lnTo>
                    <a:pt x="114608" y="612769"/>
                  </a:lnTo>
                  <a:lnTo>
                    <a:pt x="108701" y="608554"/>
                  </a:lnTo>
                  <a:lnTo>
                    <a:pt x="99018" y="594512"/>
                  </a:lnTo>
                  <a:lnTo>
                    <a:pt x="71215" y="538337"/>
                  </a:lnTo>
                  <a:lnTo>
                    <a:pt x="44027" y="483891"/>
                  </a:lnTo>
                  <a:lnTo>
                    <a:pt x="10291" y="429707"/>
                  </a:lnTo>
                  <a:lnTo>
                    <a:pt x="689" y="409739"/>
                  </a:lnTo>
                  <a:lnTo>
                    <a:pt x="0" y="405351"/>
                  </a:lnTo>
                  <a:lnTo>
                    <a:pt x="1880" y="404764"/>
                  </a:lnTo>
                  <a:lnTo>
                    <a:pt x="5473" y="406713"/>
                  </a:lnTo>
                  <a:lnTo>
                    <a:pt x="48156" y="464258"/>
                  </a:lnTo>
                  <a:lnTo>
                    <a:pt x="89904" y="526513"/>
                  </a:lnTo>
                  <a:lnTo>
                    <a:pt x="139004" y="588677"/>
                  </a:lnTo>
                  <a:lnTo>
                    <a:pt x="146022" y="596002"/>
                  </a:lnTo>
                  <a:lnTo>
                    <a:pt x="154210" y="599716"/>
                  </a:lnTo>
                  <a:lnTo>
                    <a:pt x="172667" y="600723"/>
                  </a:lnTo>
                  <a:lnTo>
                    <a:pt x="189449" y="594151"/>
                  </a:lnTo>
                  <a:lnTo>
                    <a:pt x="233685" y="563073"/>
                  </a:lnTo>
                  <a:lnTo>
                    <a:pt x="279067" y="506058"/>
                  </a:lnTo>
                  <a:lnTo>
                    <a:pt x="325377" y="456090"/>
                  </a:lnTo>
                  <a:lnTo>
                    <a:pt x="339043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81811" y="1905658"/>
              <a:ext cx="899988" cy="872476"/>
            </a:xfrm>
            <a:custGeom>
              <a:avLst/>
              <a:gdLst/>
              <a:ahLst/>
              <a:cxnLst/>
              <a:rect l="0" t="0" r="0" b="0"/>
              <a:pathLst>
                <a:path w="899988" h="872476">
                  <a:moveTo>
                    <a:pt x="387432" y="42114"/>
                  </a:moveTo>
                  <a:lnTo>
                    <a:pt x="335382" y="42114"/>
                  </a:lnTo>
                  <a:lnTo>
                    <a:pt x="301128" y="44453"/>
                  </a:lnTo>
                  <a:lnTo>
                    <a:pt x="241009" y="65019"/>
                  </a:lnTo>
                  <a:lnTo>
                    <a:pt x="184074" y="97201"/>
                  </a:lnTo>
                  <a:lnTo>
                    <a:pt x="128289" y="136268"/>
                  </a:lnTo>
                  <a:lnTo>
                    <a:pt x="75325" y="191557"/>
                  </a:lnTo>
                  <a:lnTo>
                    <a:pt x="42059" y="252863"/>
                  </a:lnTo>
                  <a:lnTo>
                    <a:pt x="19669" y="308469"/>
                  </a:lnTo>
                  <a:lnTo>
                    <a:pt x="8624" y="357730"/>
                  </a:lnTo>
                  <a:lnTo>
                    <a:pt x="2654" y="401146"/>
                  </a:lnTo>
                  <a:lnTo>
                    <a:pt x="0" y="447739"/>
                  </a:lnTo>
                  <a:lnTo>
                    <a:pt x="1940" y="492623"/>
                  </a:lnTo>
                  <a:lnTo>
                    <a:pt x="6702" y="535968"/>
                  </a:lnTo>
                  <a:lnTo>
                    <a:pt x="15960" y="596323"/>
                  </a:lnTo>
                  <a:lnTo>
                    <a:pt x="32688" y="656175"/>
                  </a:lnTo>
                  <a:lnTo>
                    <a:pt x="51476" y="697060"/>
                  </a:lnTo>
                  <a:lnTo>
                    <a:pt x="94147" y="752706"/>
                  </a:lnTo>
                  <a:lnTo>
                    <a:pt x="148702" y="793447"/>
                  </a:lnTo>
                  <a:lnTo>
                    <a:pt x="198370" y="822692"/>
                  </a:lnTo>
                  <a:lnTo>
                    <a:pt x="261130" y="845610"/>
                  </a:lnTo>
                  <a:lnTo>
                    <a:pt x="324265" y="866830"/>
                  </a:lnTo>
                  <a:lnTo>
                    <a:pt x="377121" y="872475"/>
                  </a:lnTo>
                  <a:lnTo>
                    <a:pt x="432730" y="872283"/>
                  </a:lnTo>
                  <a:lnTo>
                    <a:pt x="493661" y="865337"/>
                  </a:lnTo>
                  <a:lnTo>
                    <a:pt x="552658" y="855871"/>
                  </a:lnTo>
                  <a:lnTo>
                    <a:pt x="605813" y="842191"/>
                  </a:lnTo>
                  <a:lnTo>
                    <a:pt x="650108" y="822635"/>
                  </a:lnTo>
                  <a:lnTo>
                    <a:pt x="706336" y="786241"/>
                  </a:lnTo>
                  <a:lnTo>
                    <a:pt x="764303" y="737717"/>
                  </a:lnTo>
                  <a:lnTo>
                    <a:pt x="809906" y="682180"/>
                  </a:lnTo>
                  <a:lnTo>
                    <a:pt x="851617" y="620451"/>
                  </a:lnTo>
                  <a:lnTo>
                    <a:pt x="874960" y="564452"/>
                  </a:lnTo>
                  <a:lnTo>
                    <a:pt x="892049" y="510929"/>
                  </a:lnTo>
                  <a:lnTo>
                    <a:pt x="899987" y="458662"/>
                  </a:lnTo>
                  <a:lnTo>
                    <a:pt x="899219" y="404961"/>
                  </a:lnTo>
                  <a:lnTo>
                    <a:pt x="891582" y="356295"/>
                  </a:lnTo>
                  <a:lnTo>
                    <a:pt x="878522" y="298626"/>
                  </a:lnTo>
                  <a:lnTo>
                    <a:pt x="855101" y="236629"/>
                  </a:lnTo>
                  <a:lnTo>
                    <a:pt x="821013" y="177416"/>
                  </a:lnTo>
                  <a:lnTo>
                    <a:pt x="770079" y="119847"/>
                  </a:lnTo>
                  <a:lnTo>
                    <a:pt x="713209" y="68190"/>
                  </a:lnTo>
                  <a:lnTo>
                    <a:pt x="650591" y="33764"/>
                  </a:lnTo>
                  <a:lnTo>
                    <a:pt x="619043" y="19233"/>
                  </a:lnTo>
                  <a:lnTo>
                    <a:pt x="566197" y="11078"/>
                  </a:lnTo>
                  <a:lnTo>
                    <a:pt x="506192" y="2534"/>
                  </a:lnTo>
                  <a:lnTo>
                    <a:pt x="4821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808319" y="1929008"/>
            <a:ext cx="3319267" cy="727186"/>
            <a:chOff x="2808319" y="1929008"/>
            <a:chExt cx="3319267" cy="727186"/>
          </a:xfrm>
        </p:grpSpPr>
        <p:sp>
          <p:nvSpPr>
            <p:cNvPr id="13" name="Freeform 12"/>
            <p:cNvSpPr/>
            <p:nvPr/>
          </p:nvSpPr>
          <p:spPr>
            <a:xfrm>
              <a:off x="4011357" y="2147813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90" y="171186"/>
                  </a:lnTo>
                  <a:lnTo>
                    <a:pt x="9878" y="229575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06072" y="2242570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88935" y="3119"/>
                  </a:lnTo>
                  <a:lnTo>
                    <a:pt x="129559" y="17958"/>
                  </a:lnTo>
                  <a:lnTo>
                    <a:pt x="78625" y="31666"/>
                  </a:lnTo>
                  <a:lnTo>
                    <a:pt x="16073" y="4797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08319" y="2060311"/>
              <a:ext cx="508158" cy="595883"/>
            </a:xfrm>
            <a:custGeom>
              <a:avLst/>
              <a:gdLst/>
              <a:ahLst/>
              <a:cxnLst/>
              <a:rect l="0" t="0" r="0" b="0"/>
              <a:pathLst>
                <a:path w="508158" h="595883">
                  <a:moveTo>
                    <a:pt x="23846" y="150673"/>
                  </a:moveTo>
                  <a:lnTo>
                    <a:pt x="23846" y="128316"/>
                  </a:lnTo>
                  <a:lnTo>
                    <a:pt x="35025" y="97645"/>
                  </a:lnTo>
                  <a:lnTo>
                    <a:pt x="53155" y="66331"/>
                  </a:lnTo>
                  <a:lnTo>
                    <a:pt x="84523" y="40415"/>
                  </a:lnTo>
                  <a:lnTo>
                    <a:pt x="147665" y="14996"/>
                  </a:lnTo>
                  <a:lnTo>
                    <a:pt x="191804" y="0"/>
                  </a:lnTo>
                  <a:lnTo>
                    <a:pt x="213138" y="2209"/>
                  </a:lnTo>
                  <a:lnTo>
                    <a:pt x="234318" y="12159"/>
                  </a:lnTo>
                  <a:lnTo>
                    <a:pt x="281457" y="51497"/>
                  </a:lnTo>
                  <a:lnTo>
                    <a:pt x="312382" y="105520"/>
                  </a:lnTo>
                  <a:lnTo>
                    <a:pt x="337456" y="155362"/>
                  </a:lnTo>
                  <a:lnTo>
                    <a:pt x="350826" y="218366"/>
                  </a:lnTo>
                  <a:lnTo>
                    <a:pt x="358796" y="276478"/>
                  </a:lnTo>
                  <a:lnTo>
                    <a:pt x="360177" y="332618"/>
                  </a:lnTo>
                  <a:lnTo>
                    <a:pt x="354997" y="393706"/>
                  </a:lnTo>
                  <a:lnTo>
                    <a:pt x="346053" y="439492"/>
                  </a:lnTo>
                  <a:lnTo>
                    <a:pt x="316910" y="492470"/>
                  </a:lnTo>
                  <a:lnTo>
                    <a:pt x="280274" y="535513"/>
                  </a:lnTo>
                  <a:lnTo>
                    <a:pt x="219028" y="575058"/>
                  </a:lnTo>
                  <a:lnTo>
                    <a:pt x="161694" y="595882"/>
                  </a:lnTo>
                  <a:lnTo>
                    <a:pt x="123832" y="595582"/>
                  </a:lnTo>
                  <a:lnTo>
                    <a:pt x="82977" y="582495"/>
                  </a:lnTo>
                  <a:lnTo>
                    <a:pt x="44062" y="557112"/>
                  </a:lnTo>
                  <a:lnTo>
                    <a:pt x="22297" y="535352"/>
                  </a:lnTo>
                  <a:lnTo>
                    <a:pt x="3870" y="494031"/>
                  </a:lnTo>
                  <a:lnTo>
                    <a:pt x="0" y="481354"/>
                  </a:lnTo>
                  <a:lnTo>
                    <a:pt x="1940" y="454790"/>
                  </a:lnTo>
                  <a:lnTo>
                    <a:pt x="11770" y="429725"/>
                  </a:lnTo>
                  <a:lnTo>
                    <a:pt x="27838" y="410787"/>
                  </a:lnTo>
                  <a:lnTo>
                    <a:pt x="56615" y="392560"/>
                  </a:lnTo>
                  <a:lnTo>
                    <a:pt x="100119" y="377091"/>
                  </a:lnTo>
                  <a:lnTo>
                    <a:pt x="143672" y="374517"/>
                  </a:lnTo>
                  <a:lnTo>
                    <a:pt x="200374" y="383536"/>
                  </a:lnTo>
                  <a:lnTo>
                    <a:pt x="261357" y="396582"/>
                  </a:lnTo>
                  <a:lnTo>
                    <a:pt x="318033" y="413918"/>
                  </a:lnTo>
                  <a:lnTo>
                    <a:pt x="374716" y="431437"/>
                  </a:lnTo>
                  <a:lnTo>
                    <a:pt x="424555" y="441963"/>
                  </a:lnTo>
                  <a:lnTo>
                    <a:pt x="485796" y="459509"/>
                  </a:lnTo>
                  <a:lnTo>
                    <a:pt x="508157" y="466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71942" y="2057996"/>
              <a:ext cx="382669" cy="592158"/>
            </a:xfrm>
            <a:custGeom>
              <a:avLst/>
              <a:gdLst/>
              <a:ahLst/>
              <a:cxnLst/>
              <a:rect l="0" t="0" r="0" b="0"/>
              <a:pathLst>
                <a:path w="382669" h="592158">
                  <a:moveTo>
                    <a:pt x="239581" y="5589"/>
                  </a:moveTo>
                  <a:lnTo>
                    <a:pt x="222813" y="0"/>
                  </a:lnTo>
                  <a:lnTo>
                    <a:pt x="215534" y="693"/>
                  </a:lnTo>
                  <a:lnTo>
                    <a:pt x="191772" y="14017"/>
                  </a:lnTo>
                  <a:lnTo>
                    <a:pt x="146126" y="52487"/>
                  </a:lnTo>
                  <a:lnTo>
                    <a:pt x="93221" y="112565"/>
                  </a:lnTo>
                  <a:lnTo>
                    <a:pt x="58722" y="170090"/>
                  </a:lnTo>
                  <a:lnTo>
                    <a:pt x="34923" y="223826"/>
                  </a:lnTo>
                  <a:lnTo>
                    <a:pt x="15289" y="278953"/>
                  </a:lnTo>
                  <a:lnTo>
                    <a:pt x="2167" y="324879"/>
                  </a:lnTo>
                  <a:lnTo>
                    <a:pt x="0" y="377054"/>
                  </a:lnTo>
                  <a:lnTo>
                    <a:pt x="7417" y="428908"/>
                  </a:lnTo>
                  <a:lnTo>
                    <a:pt x="30291" y="485824"/>
                  </a:lnTo>
                  <a:lnTo>
                    <a:pt x="62929" y="536798"/>
                  </a:lnTo>
                  <a:lnTo>
                    <a:pt x="98462" y="566837"/>
                  </a:lnTo>
                  <a:lnTo>
                    <a:pt x="144216" y="584966"/>
                  </a:lnTo>
                  <a:lnTo>
                    <a:pt x="189228" y="592157"/>
                  </a:lnTo>
                  <a:lnTo>
                    <a:pt x="237790" y="583109"/>
                  </a:lnTo>
                  <a:lnTo>
                    <a:pt x="295856" y="559091"/>
                  </a:lnTo>
                  <a:lnTo>
                    <a:pt x="354698" y="516718"/>
                  </a:lnTo>
                  <a:lnTo>
                    <a:pt x="371072" y="498310"/>
                  </a:lnTo>
                  <a:lnTo>
                    <a:pt x="379910" y="475310"/>
                  </a:lnTo>
                  <a:lnTo>
                    <a:pt x="382668" y="450660"/>
                  </a:lnTo>
                  <a:lnTo>
                    <a:pt x="379994" y="428006"/>
                  </a:lnTo>
                  <a:lnTo>
                    <a:pt x="371787" y="409359"/>
                  </a:lnTo>
                  <a:lnTo>
                    <a:pt x="359170" y="393273"/>
                  </a:lnTo>
                  <a:lnTo>
                    <a:pt x="341865" y="378324"/>
                  </a:lnTo>
                  <a:lnTo>
                    <a:pt x="316236" y="370121"/>
                  </a:lnTo>
                  <a:lnTo>
                    <a:pt x="257712" y="364854"/>
                  </a:lnTo>
                  <a:lnTo>
                    <a:pt x="204601" y="372220"/>
                  </a:lnTo>
                  <a:lnTo>
                    <a:pt x="176410" y="384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43191" y="2274155"/>
              <a:ext cx="242157" cy="16595"/>
            </a:xfrm>
            <a:custGeom>
              <a:avLst/>
              <a:gdLst/>
              <a:ahLst/>
              <a:cxnLst/>
              <a:rect l="0" t="0" r="0" b="0"/>
              <a:pathLst>
                <a:path w="242157" h="16595">
                  <a:moveTo>
                    <a:pt x="242156" y="10528"/>
                  </a:moveTo>
                  <a:lnTo>
                    <a:pt x="206194" y="16594"/>
                  </a:lnTo>
                  <a:lnTo>
                    <a:pt x="153512" y="11676"/>
                  </a:lnTo>
                  <a:lnTo>
                    <a:pt x="94618" y="3979"/>
                  </a:lnTo>
                  <a:lnTo>
                    <a:pt x="43113" y="11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06362" y="242155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6" y="0"/>
                  </a:lnTo>
                  <a:lnTo>
                    <a:pt x="134851" y="0"/>
                  </a:lnTo>
                  <a:lnTo>
                    <a:pt x="77460" y="5589"/>
                  </a:lnTo>
                  <a:lnTo>
                    <a:pt x="1424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94753" y="1929008"/>
              <a:ext cx="432833" cy="715644"/>
            </a:xfrm>
            <a:custGeom>
              <a:avLst/>
              <a:gdLst/>
              <a:ahLst/>
              <a:cxnLst/>
              <a:rect l="0" t="0" r="0" b="0"/>
              <a:pathLst>
                <a:path w="432833" h="715644">
                  <a:moveTo>
                    <a:pt x="432832" y="208277"/>
                  </a:moveTo>
                  <a:lnTo>
                    <a:pt x="387051" y="267056"/>
                  </a:lnTo>
                  <a:lnTo>
                    <a:pt x="341798" y="325900"/>
                  </a:lnTo>
                  <a:lnTo>
                    <a:pt x="322411" y="356212"/>
                  </a:lnTo>
                  <a:lnTo>
                    <a:pt x="283804" y="409558"/>
                  </a:lnTo>
                  <a:lnTo>
                    <a:pt x="261576" y="470035"/>
                  </a:lnTo>
                  <a:lnTo>
                    <a:pt x="239733" y="524061"/>
                  </a:lnTo>
                  <a:lnTo>
                    <a:pt x="226789" y="576363"/>
                  </a:lnTo>
                  <a:lnTo>
                    <a:pt x="215054" y="633495"/>
                  </a:lnTo>
                  <a:lnTo>
                    <a:pt x="215549" y="663984"/>
                  </a:lnTo>
                  <a:lnTo>
                    <a:pt x="223568" y="689234"/>
                  </a:lnTo>
                  <a:lnTo>
                    <a:pt x="238050" y="705915"/>
                  </a:lnTo>
                  <a:lnTo>
                    <a:pt x="246826" y="712001"/>
                  </a:lnTo>
                  <a:lnTo>
                    <a:pt x="269054" y="715643"/>
                  </a:lnTo>
                  <a:lnTo>
                    <a:pt x="292192" y="712193"/>
                  </a:lnTo>
                  <a:lnTo>
                    <a:pt x="348182" y="683872"/>
                  </a:lnTo>
                  <a:lnTo>
                    <a:pt x="386691" y="644386"/>
                  </a:lnTo>
                  <a:lnTo>
                    <a:pt x="414012" y="590346"/>
                  </a:lnTo>
                  <a:lnTo>
                    <a:pt x="425566" y="541671"/>
                  </a:lnTo>
                  <a:lnTo>
                    <a:pt x="421451" y="497093"/>
                  </a:lnTo>
                  <a:lnTo>
                    <a:pt x="411787" y="468441"/>
                  </a:lnTo>
                  <a:lnTo>
                    <a:pt x="363062" y="412423"/>
                  </a:lnTo>
                  <a:lnTo>
                    <a:pt x="345672" y="397274"/>
                  </a:lnTo>
                  <a:lnTo>
                    <a:pt x="289986" y="368490"/>
                  </a:lnTo>
                  <a:lnTo>
                    <a:pt x="227151" y="334457"/>
                  </a:lnTo>
                  <a:lnTo>
                    <a:pt x="172665" y="306511"/>
                  </a:lnTo>
                  <a:lnTo>
                    <a:pt x="115781" y="264426"/>
                  </a:lnTo>
                  <a:lnTo>
                    <a:pt x="54034" y="208276"/>
                  </a:lnTo>
                  <a:lnTo>
                    <a:pt x="32817" y="180980"/>
                  </a:lnTo>
                  <a:lnTo>
                    <a:pt x="4687" y="129835"/>
                  </a:lnTo>
                  <a:lnTo>
                    <a:pt x="0" y="102444"/>
                  </a:lnTo>
                  <a:lnTo>
                    <a:pt x="2986" y="77012"/>
                  </a:lnTo>
                  <a:lnTo>
                    <a:pt x="17821" y="49540"/>
                  </a:lnTo>
                  <a:lnTo>
                    <a:pt x="30404" y="34002"/>
                  </a:lnTo>
                  <a:lnTo>
                    <a:pt x="50034" y="22417"/>
                  </a:lnTo>
                  <a:lnTo>
                    <a:pt x="106354" y="5447"/>
                  </a:lnTo>
                  <a:lnTo>
                    <a:pt x="156593" y="0"/>
                  </a:lnTo>
                  <a:lnTo>
                    <a:pt x="212670" y="5395"/>
                  </a:lnTo>
                  <a:lnTo>
                    <a:pt x="265434" y="9733"/>
                  </a:lnTo>
                  <a:lnTo>
                    <a:pt x="323250" y="30975"/>
                  </a:lnTo>
                  <a:lnTo>
                    <a:pt x="359133" y="50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854860" y="317697"/>
            <a:ext cx="2344044" cy="2639683"/>
            <a:chOff x="6854860" y="317697"/>
            <a:chExt cx="2344044" cy="2639683"/>
          </a:xfrm>
        </p:grpSpPr>
        <p:sp>
          <p:nvSpPr>
            <p:cNvPr id="21" name="Freeform 20"/>
            <p:cNvSpPr/>
            <p:nvPr/>
          </p:nvSpPr>
          <p:spPr>
            <a:xfrm>
              <a:off x="6907952" y="317697"/>
              <a:ext cx="515789" cy="605885"/>
            </a:xfrm>
            <a:custGeom>
              <a:avLst/>
              <a:gdLst/>
              <a:ahLst/>
              <a:cxnLst/>
              <a:rect l="0" t="0" r="0" b="0"/>
              <a:pathLst>
                <a:path w="515789" h="605885">
                  <a:moveTo>
                    <a:pt x="430410" y="40271"/>
                  </a:moveTo>
                  <a:lnTo>
                    <a:pt x="404024" y="17395"/>
                  </a:lnTo>
                  <a:lnTo>
                    <a:pt x="366960" y="4377"/>
                  </a:lnTo>
                  <a:lnTo>
                    <a:pt x="319454" y="0"/>
                  </a:lnTo>
                  <a:lnTo>
                    <a:pt x="268333" y="1043"/>
                  </a:lnTo>
                  <a:lnTo>
                    <a:pt x="216141" y="15130"/>
                  </a:lnTo>
                  <a:lnTo>
                    <a:pt x="163632" y="35292"/>
                  </a:lnTo>
                  <a:lnTo>
                    <a:pt x="113369" y="60633"/>
                  </a:lnTo>
                  <a:lnTo>
                    <a:pt x="58204" y="90468"/>
                  </a:lnTo>
                  <a:lnTo>
                    <a:pt x="20235" y="127759"/>
                  </a:lnTo>
                  <a:lnTo>
                    <a:pt x="13071" y="137201"/>
                  </a:lnTo>
                  <a:lnTo>
                    <a:pt x="5111" y="160170"/>
                  </a:lnTo>
                  <a:lnTo>
                    <a:pt x="0" y="213044"/>
                  </a:lnTo>
                  <a:lnTo>
                    <a:pt x="5540" y="234432"/>
                  </a:lnTo>
                  <a:lnTo>
                    <a:pt x="10293" y="243412"/>
                  </a:lnTo>
                  <a:lnTo>
                    <a:pt x="24933" y="256508"/>
                  </a:lnTo>
                  <a:lnTo>
                    <a:pt x="45477" y="266228"/>
                  </a:lnTo>
                  <a:lnTo>
                    <a:pt x="103207" y="278880"/>
                  </a:lnTo>
                  <a:lnTo>
                    <a:pt x="160017" y="287316"/>
                  </a:lnTo>
                  <a:lnTo>
                    <a:pt x="207833" y="296874"/>
                  </a:lnTo>
                  <a:lnTo>
                    <a:pt x="264636" y="307114"/>
                  </a:lnTo>
                  <a:lnTo>
                    <a:pt x="320330" y="323147"/>
                  </a:lnTo>
                  <a:lnTo>
                    <a:pt x="373571" y="342290"/>
                  </a:lnTo>
                  <a:lnTo>
                    <a:pt x="429951" y="381019"/>
                  </a:lnTo>
                  <a:lnTo>
                    <a:pt x="482820" y="432964"/>
                  </a:lnTo>
                  <a:lnTo>
                    <a:pt x="511083" y="478149"/>
                  </a:lnTo>
                  <a:lnTo>
                    <a:pt x="515788" y="504725"/>
                  </a:lnTo>
                  <a:lnTo>
                    <a:pt x="509276" y="554325"/>
                  </a:lnTo>
                  <a:lnTo>
                    <a:pt x="497047" y="573286"/>
                  </a:lnTo>
                  <a:lnTo>
                    <a:pt x="488873" y="581618"/>
                  </a:lnTo>
                  <a:lnTo>
                    <a:pt x="449422" y="598934"/>
                  </a:lnTo>
                  <a:lnTo>
                    <a:pt x="395099" y="605884"/>
                  </a:lnTo>
                  <a:lnTo>
                    <a:pt x="337908" y="599827"/>
                  </a:lnTo>
                  <a:lnTo>
                    <a:pt x="279644" y="590485"/>
                  </a:lnTo>
                  <a:lnTo>
                    <a:pt x="230369" y="587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85761" y="694880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29309" y="58617"/>
                  </a:lnTo>
                  <a:lnTo>
                    <a:pt x="63334" y="110000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75233" y="652766"/>
              <a:ext cx="242156" cy="558012"/>
            </a:xfrm>
            <a:custGeom>
              <a:avLst/>
              <a:gdLst/>
              <a:ahLst/>
              <a:cxnLst/>
              <a:rect l="0" t="0" r="0" b="0"/>
              <a:pathLst>
                <a:path w="242156" h="558012">
                  <a:moveTo>
                    <a:pt x="242155" y="0"/>
                  </a:moveTo>
                  <a:lnTo>
                    <a:pt x="226514" y="17981"/>
                  </a:lnTo>
                  <a:lnTo>
                    <a:pt x="203719" y="74354"/>
                  </a:lnTo>
                  <a:lnTo>
                    <a:pt x="182508" y="136928"/>
                  </a:lnTo>
                  <a:lnTo>
                    <a:pt x="159359" y="195110"/>
                  </a:lnTo>
                  <a:lnTo>
                    <a:pt x="134401" y="255154"/>
                  </a:lnTo>
                  <a:lnTo>
                    <a:pt x="108686" y="315964"/>
                  </a:lnTo>
                  <a:lnTo>
                    <a:pt x="83514" y="369212"/>
                  </a:lnTo>
                  <a:lnTo>
                    <a:pt x="61599" y="424791"/>
                  </a:lnTo>
                  <a:lnTo>
                    <a:pt x="34036" y="483406"/>
                  </a:lnTo>
                  <a:lnTo>
                    <a:pt x="5530" y="546377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11613" y="689287"/>
              <a:ext cx="327225" cy="279335"/>
            </a:xfrm>
            <a:custGeom>
              <a:avLst/>
              <a:gdLst/>
              <a:ahLst/>
              <a:cxnLst/>
              <a:rect l="0" t="0" r="0" b="0"/>
              <a:pathLst>
                <a:path w="327225" h="279335">
                  <a:moveTo>
                    <a:pt x="26833" y="121407"/>
                  </a:moveTo>
                  <a:lnTo>
                    <a:pt x="18499" y="158885"/>
                  </a:lnTo>
                  <a:lnTo>
                    <a:pt x="16738" y="210308"/>
                  </a:lnTo>
                  <a:lnTo>
                    <a:pt x="16390" y="256168"/>
                  </a:lnTo>
                  <a:lnTo>
                    <a:pt x="13202" y="232991"/>
                  </a:lnTo>
                  <a:lnTo>
                    <a:pt x="7242" y="183092"/>
                  </a:lnTo>
                  <a:lnTo>
                    <a:pt x="0" y="125316"/>
                  </a:lnTo>
                  <a:lnTo>
                    <a:pt x="2428" y="97018"/>
                  </a:lnTo>
                  <a:lnTo>
                    <a:pt x="13647" y="71963"/>
                  </a:lnTo>
                  <a:lnTo>
                    <a:pt x="21551" y="60368"/>
                  </a:lnTo>
                  <a:lnTo>
                    <a:pt x="31501" y="53808"/>
                  </a:lnTo>
                  <a:lnTo>
                    <a:pt x="55033" y="49639"/>
                  </a:lnTo>
                  <a:lnTo>
                    <a:pt x="64351" y="52505"/>
                  </a:lnTo>
                  <a:lnTo>
                    <a:pt x="71732" y="57925"/>
                  </a:lnTo>
                  <a:lnTo>
                    <a:pt x="83053" y="73305"/>
                  </a:lnTo>
                  <a:lnTo>
                    <a:pt x="103588" y="127594"/>
                  </a:lnTo>
                  <a:lnTo>
                    <a:pt x="114436" y="162235"/>
                  </a:lnTo>
                  <a:lnTo>
                    <a:pt x="116820" y="163833"/>
                  </a:lnTo>
                  <a:lnTo>
                    <a:pt x="119470" y="150012"/>
                  </a:lnTo>
                  <a:lnTo>
                    <a:pt x="116096" y="88505"/>
                  </a:lnTo>
                  <a:lnTo>
                    <a:pt x="126093" y="38998"/>
                  </a:lnTo>
                  <a:lnTo>
                    <a:pt x="141510" y="11722"/>
                  </a:lnTo>
                  <a:lnTo>
                    <a:pt x="151248" y="6169"/>
                  </a:lnTo>
                  <a:lnTo>
                    <a:pt x="177665" y="0"/>
                  </a:lnTo>
                  <a:lnTo>
                    <a:pt x="199544" y="3498"/>
                  </a:lnTo>
                  <a:lnTo>
                    <a:pt x="225015" y="18620"/>
                  </a:lnTo>
                  <a:lnTo>
                    <a:pt x="262894" y="55055"/>
                  </a:lnTo>
                  <a:lnTo>
                    <a:pt x="295210" y="107477"/>
                  </a:lnTo>
                  <a:lnTo>
                    <a:pt x="313552" y="163499"/>
                  </a:lnTo>
                  <a:lnTo>
                    <a:pt x="321205" y="222485"/>
                  </a:lnTo>
                  <a:lnTo>
                    <a:pt x="327224" y="260410"/>
                  </a:lnTo>
                  <a:lnTo>
                    <a:pt x="326529" y="266718"/>
                  </a:lnTo>
                  <a:lnTo>
                    <a:pt x="321630" y="279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012186" y="400082"/>
              <a:ext cx="279824" cy="505369"/>
            </a:xfrm>
            <a:custGeom>
              <a:avLst/>
              <a:gdLst/>
              <a:ahLst/>
              <a:cxnLst/>
              <a:rect l="0" t="0" r="0" b="0"/>
              <a:pathLst>
                <a:path w="279824" h="505369">
                  <a:moveTo>
                    <a:pt x="0" y="0"/>
                  </a:moveTo>
                  <a:lnTo>
                    <a:pt x="3120" y="57264"/>
                  </a:lnTo>
                  <a:lnTo>
                    <a:pt x="9066" y="118157"/>
                  </a:lnTo>
                  <a:lnTo>
                    <a:pt x="15685" y="177859"/>
                  </a:lnTo>
                  <a:lnTo>
                    <a:pt x="19465" y="230644"/>
                  </a:lnTo>
                  <a:lnTo>
                    <a:pt x="21913" y="289232"/>
                  </a:lnTo>
                  <a:lnTo>
                    <a:pt x="30082" y="352297"/>
                  </a:lnTo>
                  <a:lnTo>
                    <a:pt x="38524" y="401303"/>
                  </a:lnTo>
                  <a:lnTo>
                    <a:pt x="41405" y="461762"/>
                  </a:lnTo>
                  <a:lnTo>
                    <a:pt x="40629" y="481308"/>
                  </a:lnTo>
                  <a:lnTo>
                    <a:pt x="38785" y="479970"/>
                  </a:lnTo>
                  <a:lnTo>
                    <a:pt x="20765" y="424124"/>
                  </a:lnTo>
                  <a:lnTo>
                    <a:pt x="16248" y="394391"/>
                  </a:lnTo>
                  <a:lnTo>
                    <a:pt x="21453" y="351343"/>
                  </a:lnTo>
                  <a:lnTo>
                    <a:pt x="37292" y="311292"/>
                  </a:lnTo>
                  <a:lnTo>
                    <a:pt x="50110" y="291991"/>
                  </a:lnTo>
                  <a:lnTo>
                    <a:pt x="66724" y="278733"/>
                  </a:lnTo>
                  <a:lnTo>
                    <a:pt x="86977" y="270111"/>
                  </a:lnTo>
                  <a:lnTo>
                    <a:pt x="111577" y="266278"/>
                  </a:lnTo>
                  <a:lnTo>
                    <a:pt x="151733" y="275300"/>
                  </a:lnTo>
                  <a:lnTo>
                    <a:pt x="204541" y="309114"/>
                  </a:lnTo>
                  <a:lnTo>
                    <a:pt x="245905" y="342600"/>
                  </a:lnTo>
                  <a:lnTo>
                    <a:pt x="269263" y="375772"/>
                  </a:lnTo>
                  <a:lnTo>
                    <a:pt x="279823" y="415237"/>
                  </a:lnTo>
                  <a:lnTo>
                    <a:pt x="276055" y="439574"/>
                  </a:lnTo>
                  <a:lnTo>
                    <a:pt x="271774" y="450977"/>
                  </a:lnTo>
                  <a:lnTo>
                    <a:pt x="251420" y="469886"/>
                  </a:lnTo>
                  <a:lnTo>
                    <a:pt x="196282" y="495500"/>
                  </a:lnTo>
                  <a:lnTo>
                    <a:pt x="135435" y="503419"/>
                  </a:lnTo>
                  <a:lnTo>
                    <a:pt x="94757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92302" y="684352"/>
              <a:ext cx="201433" cy="258270"/>
            </a:xfrm>
            <a:custGeom>
              <a:avLst/>
              <a:gdLst/>
              <a:ahLst/>
              <a:cxnLst/>
              <a:rect l="0" t="0" r="0" b="0"/>
              <a:pathLst>
                <a:path w="201433" h="258270">
                  <a:moveTo>
                    <a:pt x="109439" y="21057"/>
                  </a:moveTo>
                  <a:lnTo>
                    <a:pt x="66747" y="35629"/>
                  </a:lnTo>
                  <a:lnTo>
                    <a:pt x="56411" y="41300"/>
                  </a:lnTo>
                  <a:lnTo>
                    <a:pt x="30686" y="71639"/>
                  </a:lnTo>
                  <a:lnTo>
                    <a:pt x="5337" y="129190"/>
                  </a:lnTo>
                  <a:lnTo>
                    <a:pt x="0" y="155684"/>
                  </a:lnTo>
                  <a:lnTo>
                    <a:pt x="1528" y="183056"/>
                  </a:lnTo>
                  <a:lnTo>
                    <a:pt x="12346" y="207700"/>
                  </a:lnTo>
                  <a:lnTo>
                    <a:pt x="30021" y="229182"/>
                  </a:lnTo>
                  <a:lnTo>
                    <a:pt x="53476" y="246528"/>
                  </a:lnTo>
                  <a:lnTo>
                    <a:pt x="79497" y="255797"/>
                  </a:lnTo>
                  <a:lnTo>
                    <a:pt x="92986" y="258269"/>
                  </a:lnTo>
                  <a:lnTo>
                    <a:pt x="117335" y="254776"/>
                  </a:lnTo>
                  <a:lnTo>
                    <a:pt x="147653" y="239656"/>
                  </a:lnTo>
                  <a:lnTo>
                    <a:pt x="163857" y="224667"/>
                  </a:lnTo>
                  <a:lnTo>
                    <a:pt x="194869" y="169157"/>
                  </a:lnTo>
                  <a:lnTo>
                    <a:pt x="201432" y="125900"/>
                  </a:lnTo>
                  <a:lnTo>
                    <a:pt x="192197" y="81627"/>
                  </a:lnTo>
                  <a:lnTo>
                    <a:pt x="169055" y="44463"/>
                  </a:lnTo>
                  <a:lnTo>
                    <a:pt x="132133" y="11209"/>
                  </a:lnTo>
                  <a:lnTo>
                    <a:pt x="1094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80725" y="389554"/>
              <a:ext cx="15727" cy="484312"/>
            </a:xfrm>
            <a:custGeom>
              <a:avLst/>
              <a:gdLst/>
              <a:ahLst/>
              <a:cxnLst/>
              <a:rect l="0" t="0" r="0" b="0"/>
              <a:pathLst>
                <a:path w="15727" h="484312">
                  <a:moveTo>
                    <a:pt x="0" y="0"/>
                  </a:moveTo>
                  <a:lnTo>
                    <a:pt x="0" y="50433"/>
                  </a:lnTo>
                  <a:lnTo>
                    <a:pt x="0" y="108920"/>
                  </a:lnTo>
                  <a:lnTo>
                    <a:pt x="0" y="154084"/>
                  </a:lnTo>
                  <a:lnTo>
                    <a:pt x="5589" y="208781"/>
                  </a:lnTo>
                  <a:lnTo>
                    <a:pt x="9552" y="269185"/>
                  </a:lnTo>
                  <a:lnTo>
                    <a:pt x="10239" y="315545"/>
                  </a:lnTo>
                  <a:lnTo>
                    <a:pt x="11612" y="374905"/>
                  </a:lnTo>
                  <a:lnTo>
                    <a:pt x="15726" y="431894"/>
                  </a:lnTo>
                  <a:lnTo>
                    <a:pt x="10528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665593" y="594058"/>
              <a:ext cx="357854" cy="342979"/>
            </a:xfrm>
            <a:custGeom>
              <a:avLst/>
              <a:gdLst/>
              <a:ahLst/>
              <a:cxnLst/>
              <a:rect l="0" t="0" r="0" b="0"/>
              <a:pathLst>
                <a:path w="357854" h="342979">
                  <a:moveTo>
                    <a:pt x="241516" y="6066"/>
                  </a:moveTo>
                  <a:lnTo>
                    <a:pt x="209064" y="0"/>
                  </a:lnTo>
                  <a:lnTo>
                    <a:pt x="158287" y="7641"/>
                  </a:lnTo>
                  <a:lnTo>
                    <a:pt x="104941" y="17061"/>
                  </a:lnTo>
                  <a:lnTo>
                    <a:pt x="55211" y="30381"/>
                  </a:lnTo>
                  <a:lnTo>
                    <a:pt x="27692" y="43779"/>
                  </a:lnTo>
                  <a:lnTo>
                    <a:pt x="7662" y="61432"/>
                  </a:lnTo>
                  <a:lnTo>
                    <a:pt x="2556" y="71052"/>
                  </a:lnTo>
                  <a:lnTo>
                    <a:pt x="0" y="91101"/>
                  </a:lnTo>
                  <a:lnTo>
                    <a:pt x="5884" y="108590"/>
                  </a:lnTo>
                  <a:lnTo>
                    <a:pt x="10729" y="116529"/>
                  </a:lnTo>
                  <a:lnTo>
                    <a:pt x="28589" y="128470"/>
                  </a:lnTo>
                  <a:lnTo>
                    <a:pt x="53295" y="136507"/>
                  </a:lnTo>
                  <a:lnTo>
                    <a:pt x="110576" y="144786"/>
                  </a:lnTo>
                  <a:lnTo>
                    <a:pt x="167558" y="151751"/>
                  </a:lnTo>
                  <a:lnTo>
                    <a:pt x="227903" y="161532"/>
                  </a:lnTo>
                  <a:lnTo>
                    <a:pt x="288696" y="177848"/>
                  </a:lnTo>
                  <a:lnTo>
                    <a:pt x="343742" y="203989"/>
                  </a:lnTo>
                  <a:lnTo>
                    <a:pt x="356360" y="220374"/>
                  </a:lnTo>
                  <a:lnTo>
                    <a:pt x="357853" y="229656"/>
                  </a:lnTo>
                  <a:lnTo>
                    <a:pt x="353272" y="249329"/>
                  </a:lnTo>
                  <a:lnTo>
                    <a:pt x="337540" y="280135"/>
                  </a:lnTo>
                  <a:lnTo>
                    <a:pt x="306882" y="305900"/>
                  </a:lnTo>
                  <a:lnTo>
                    <a:pt x="246196" y="327162"/>
                  </a:lnTo>
                  <a:lnTo>
                    <a:pt x="190361" y="339507"/>
                  </a:lnTo>
                  <a:lnTo>
                    <a:pt x="167816" y="342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54860" y="1416106"/>
              <a:ext cx="325576" cy="353339"/>
            </a:xfrm>
            <a:custGeom>
              <a:avLst/>
              <a:gdLst/>
              <a:ahLst/>
              <a:cxnLst/>
              <a:rect l="0" t="0" r="0" b="0"/>
              <a:pathLst>
                <a:path w="325576" h="353339">
                  <a:moveTo>
                    <a:pt x="199233" y="110526"/>
                  </a:moveTo>
                  <a:lnTo>
                    <a:pt x="207567" y="73048"/>
                  </a:lnTo>
                  <a:lnTo>
                    <a:pt x="208298" y="60974"/>
                  </a:lnTo>
                  <a:lnTo>
                    <a:pt x="202872" y="41319"/>
                  </a:lnTo>
                  <a:lnTo>
                    <a:pt x="180325" y="9638"/>
                  </a:lnTo>
                  <a:lnTo>
                    <a:pt x="157684" y="1346"/>
                  </a:lnTo>
                  <a:lnTo>
                    <a:pt x="129294" y="0"/>
                  </a:lnTo>
                  <a:lnTo>
                    <a:pt x="89343" y="12397"/>
                  </a:lnTo>
                  <a:lnTo>
                    <a:pt x="61648" y="32057"/>
                  </a:lnTo>
                  <a:lnTo>
                    <a:pt x="24126" y="74109"/>
                  </a:lnTo>
                  <a:lnTo>
                    <a:pt x="8399" y="112864"/>
                  </a:lnTo>
                  <a:lnTo>
                    <a:pt x="1919" y="161391"/>
                  </a:lnTo>
                  <a:lnTo>
                    <a:pt x="0" y="212815"/>
                  </a:lnTo>
                  <a:lnTo>
                    <a:pt x="5020" y="253917"/>
                  </a:lnTo>
                  <a:lnTo>
                    <a:pt x="25602" y="305313"/>
                  </a:lnTo>
                  <a:lnTo>
                    <a:pt x="38616" y="324220"/>
                  </a:lnTo>
                  <a:lnTo>
                    <a:pt x="70274" y="348018"/>
                  </a:lnTo>
                  <a:lnTo>
                    <a:pt x="99024" y="353338"/>
                  </a:lnTo>
                  <a:lnTo>
                    <a:pt x="114879" y="353119"/>
                  </a:lnTo>
                  <a:lnTo>
                    <a:pt x="138736" y="343517"/>
                  </a:lnTo>
                  <a:lnTo>
                    <a:pt x="157137" y="326382"/>
                  </a:lnTo>
                  <a:lnTo>
                    <a:pt x="179481" y="290427"/>
                  </a:lnTo>
                  <a:lnTo>
                    <a:pt x="198104" y="236355"/>
                  </a:lnTo>
                  <a:lnTo>
                    <a:pt x="213048" y="180615"/>
                  </a:lnTo>
                  <a:lnTo>
                    <a:pt x="212794" y="141138"/>
                  </a:lnTo>
                  <a:lnTo>
                    <a:pt x="235119" y="194240"/>
                  </a:lnTo>
                  <a:lnTo>
                    <a:pt x="249900" y="233076"/>
                  </a:lnTo>
                  <a:lnTo>
                    <a:pt x="289527" y="289011"/>
                  </a:lnTo>
                  <a:lnTo>
                    <a:pt x="325575" y="321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71600" y="1410818"/>
              <a:ext cx="78921" cy="317758"/>
            </a:xfrm>
            <a:custGeom>
              <a:avLst/>
              <a:gdLst/>
              <a:ahLst/>
              <a:cxnLst/>
              <a:rect l="0" t="0" r="0" b="0"/>
              <a:pathLst>
                <a:path w="78921" h="317758">
                  <a:moveTo>
                    <a:pt x="14120" y="136871"/>
                  </a:moveTo>
                  <a:lnTo>
                    <a:pt x="33248" y="200321"/>
                  </a:lnTo>
                  <a:lnTo>
                    <a:pt x="57239" y="261535"/>
                  </a:lnTo>
                  <a:lnTo>
                    <a:pt x="78920" y="313444"/>
                  </a:lnTo>
                  <a:lnTo>
                    <a:pt x="78376" y="317757"/>
                  </a:lnTo>
                  <a:lnTo>
                    <a:pt x="74505" y="317123"/>
                  </a:lnTo>
                  <a:lnTo>
                    <a:pt x="68414" y="313191"/>
                  </a:lnTo>
                  <a:lnTo>
                    <a:pt x="48664" y="279711"/>
                  </a:lnTo>
                  <a:lnTo>
                    <a:pt x="28266" y="217165"/>
                  </a:lnTo>
                  <a:lnTo>
                    <a:pt x="6039" y="158537"/>
                  </a:lnTo>
                  <a:lnTo>
                    <a:pt x="0" y="130123"/>
                  </a:lnTo>
                  <a:lnTo>
                    <a:pt x="5655" y="76873"/>
                  </a:lnTo>
                  <a:lnTo>
                    <a:pt x="12698" y="55223"/>
                  </a:lnTo>
                  <a:lnTo>
                    <a:pt x="23626" y="37802"/>
                  </a:lnTo>
                  <a:lnTo>
                    <a:pt x="39402" y="25380"/>
                  </a:lnTo>
                  <a:lnTo>
                    <a:pt x="772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36156" y="1457237"/>
              <a:ext cx="210548" cy="301023"/>
            </a:xfrm>
            <a:custGeom>
              <a:avLst/>
              <a:gdLst/>
              <a:ahLst/>
              <a:cxnLst/>
              <a:rect l="0" t="0" r="0" b="0"/>
              <a:pathLst>
                <a:path w="210548" h="301023">
                  <a:moveTo>
                    <a:pt x="18020" y="122037"/>
                  </a:moveTo>
                  <a:lnTo>
                    <a:pt x="72164" y="118918"/>
                  </a:lnTo>
                  <a:lnTo>
                    <a:pt x="127111" y="112972"/>
                  </a:lnTo>
                  <a:lnTo>
                    <a:pt x="163427" y="106353"/>
                  </a:lnTo>
                  <a:lnTo>
                    <a:pt x="190825" y="91394"/>
                  </a:lnTo>
                  <a:lnTo>
                    <a:pt x="203227" y="75663"/>
                  </a:lnTo>
                  <a:lnTo>
                    <a:pt x="208171" y="66554"/>
                  </a:lnTo>
                  <a:lnTo>
                    <a:pt x="210547" y="47075"/>
                  </a:lnTo>
                  <a:lnTo>
                    <a:pt x="209542" y="36968"/>
                  </a:lnTo>
                  <a:lnTo>
                    <a:pt x="199067" y="19498"/>
                  </a:lnTo>
                  <a:lnTo>
                    <a:pt x="191360" y="11564"/>
                  </a:lnTo>
                  <a:lnTo>
                    <a:pt x="170320" y="2748"/>
                  </a:lnTo>
                  <a:lnTo>
                    <a:pt x="145370" y="0"/>
                  </a:lnTo>
                  <a:lnTo>
                    <a:pt x="105017" y="6199"/>
                  </a:lnTo>
                  <a:lnTo>
                    <a:pt x="77352" y="16351"/>
                  </a:lnTo>
                  <a:lnTo>
                    <a:pt x="55699" y="31782"/>
                  </a:lnTo>
                  <a:lnTo>
                    <a:pt x="16482" y="74450"/>
                  </a:lnTo>
                  <a:lnTo>
                    <a:pt x="3266" y="111707"/>
                  </a:lnTo>
                  <a:lnTo>
                    <a:pt x="0" y="158101"/>
                  </a:lnTo>
                  <a:lnTo>
                    <a:pt x="7091" y="202003"/>
                  </a:lnTo>
                  <a:lnTo>
                    <a:pt x="24660" y="243477"/>
                  </a:lnTo>
                  <a:lnTo>
                    <a:pt x="51573" y="276172"/>
                  </a:lnTo>
                  <a:lnTo>
                    <a:pt x="91720" y="3010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70114" y="129500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0" y="167791"/>
                  </a:lnTo>
                  <a:lnTo>
                    <a:pt x="7235" y="227293"/>
                  </a:lnTo>
                  <a:lnTo>
                    <a:pt x="9878" y="287226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01658" y="1431875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6181" y="14654"/>
                  </a:lnTo>
                  <a:lnTo>
                    <a:pt x="182007" y="27028"/>
                  </a:lnTo>
                  <a:lnTo>
                    <a:pt x="126245" y="33805"/>
                  </a:lnTo>
                  <a:lnTo>
                    <a:pt x="64544" y="49425"/>
                  </a:lnTo>
                  <a:lnTo>
                    <a:pt x="24448" y="601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80684" y="1179191"/>
              <a:ext cx="193975" cy="431670"/>
            </a:xfrm>
            <a:custGeom>
              <a:avLst/>
              <a:gdLst/>
              <a:ahLst/>
              <a:cxnLst/>
              <a:rect l="0" t="0" r="0" b="0"/>
              <a:pathLst>
                <a:path w="193975" h="431670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11453" y="158761"/>
                  </a:lnTo>
                  <a:lnTo>
                    <a:pt x="21331" y="209647"/>
                  </a:lnTo>
                  <a:lnTo>
                    <a:pt x="28198" y="252274"/>
                  </a:lnTo>
                  <a:lnTo>
                    <a:pt x="37471" y="314564"/>
                  </a:lnTo>
                  <a:lnTo>
                    <a:pt x="39568" y="361226"/>
                  </a:lnTo>
                  <a:lnTo>
                    <a:pt x="38077" y="363650"/>
                  </a:lnTo>
                  <a:lnTo>
                    <a:pt x="35913" y="361756"/>
                  </a:lnTo>
                  <a:lnTo>
                    <a:pt x="27279" y="336735"/>
                  </a:lnTo>
                  <a:lnTo>
                    <a:pt x="26942" y="315776"/>
                  </a:lnTo>
                  <a:lnTo>
                    <a:pt x="36257" y="273726"/>
                  </a:lnTo>
                  <a:lnTo>
                    <a:pt x="51988" y="255797"/>
                  </a:lnTo>
                  <a:lnTo>
                    <a:pt x="62735" y="247740"/>
                  </a:lnTo>
                  <a:lnTo>
                    <a:pt x="84034" y="241908"/>
                  </a:lnTo>
                  <a:lnTo>
                    <a:pt x="94627" y="241991"/>
                  </a:lnTo>
                  <a:lnTo>
                    <a:pt x="112636" y="248321"/>
                  </a:lnTo>
                  <a:lnTo>
                    <a:pt x="129609" y="261274"/>
                  </a:lnTo>
                  <a:lnTo>
                    <a:pt x="156556" y="293704"/>
                  </a:lnTo>
                  <a:lnTo>
                    <a:pt x="181389" y="352886"/>
                  </a:lnTo>
                  <a:lnTo>
                    <a:pt x="193974" y="397909"/>
                  </a:lnTo>
                  <a:lnTo>
                    <a:pt x="189513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652296" y="1330866"/>
              <a:ext cx="202171" cy="311580"/>
            </a:xfrm>
            <a:custGeom>
              <a:avLst/>
              <a:gdLst/>
              <a:ahLst/>
              <a:cxnLst/>
              <a:rect l="0" t="0" r="0" b="0"/>
              <a:pathLst>
                <a:path w="202171" h="311580">
                  <a:moveTo>
                    <a:pt x="23186" y="153652"/>
                  </a:moveTo>
                  <a:lnTo>
                    <a:pt x="76213" y="129933"/>
                  </a:lnTo>
                  <a:lnTo>
                    <a:pt x="136855" y="103316"/>
                  </a:lnTo>
                  <a:lnTo>
                    <a:pt x="166830" y="88045"/>
                  </a:lnTo>
                  <a:lnTo>
                    <a:pt x="181784" y="74190"/>
                  </a:lnTo>
                  <a:lnTo>
                    <a:pt x="192330" y="56334"/>
                  </a:lnTo>
                  <a:lnTo>
                    <a:pt x="193270" y="47829"/>
                  </a:lnTo>
                  <a:lnTo>
                    <a:pt x="188076" y="32140"/>
                  </a:lnTo>
                  <a:lnTo>
                    <a:pt x="171729" y="17368"/>
                  </a:lnTo>
                  <a:lnTo>
                    <a:pt x="160819" y="10154"/>
                  </a:lnTo>
                  <a:lnTo>
                    <a:pt x="117519" y="0"/>
                  </a:lnTo>
                  <a:lnTo>
                    <a:pt x="87728" y="3863"/>
                  </a:lnTo>
                  <a:lnTo>
                    <a:pt x="61230" y="14550"/>
                  </a:lnTo>
                  <a:lnTo>
                    <a:pt x="41653" y="30997"/>
                  </a:lnTo>
                  <a:lnTo>
                    <a:pt x="17479" y="65577"/>
                  </a:lnTo>
                  <a:lnTo>
                    <a:pt x="1088" y="105459"/>
                  </a:lnTo>
                  <a:lnTo>
                    <a:pt x="0" y="152500"/>
                  </a:lnTo>
                  <a:lnTo>
                    <a:pt x="17350" y="205157"/>
                  </a:lnTo>
                  <a:lnTo>
                    <a:pt x="31856" y="244432"/>
                  </a:lnTo>
                  <a:lnTo>
                    <a:pt x="48096" y="267698"/>
                  </a:lnTo>
                  <a:lnTo>
                    <a:pt x="70132" y="283498"/>
                  </a:lnTo>
                  <a:lnTo>
                    <a:pt x="122407" y="303173"/>
                  </a:lnTo>
                  <a:lnTo>
                    <a:pt x="182409" y="310472"/>
                  </a:lnTo>
                  <a:lnTo>
                    <a:pt x="202170" y="311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680817" y="1855210"/>
              <a:ext cx="320822" cy="355775"/>
            </a:xfrm>
            <a:custGeom>
              <a:avLst/>
              <a:gdLst/>
              <a:ahLst/>
              <a:cxnLst/>
              <a:rect l="0" t="0" r="0" b="0"/>
              <a:pathLst>
                <a:path w="320822" h="355775">
                  <a:moveTo>
                    <a:pt x="257670" y="8334"/>
                  </a:moveTo>
                  <a:lnTo>
                    <a:pt x="208739" y="0"/>
                  </a:lnTo>
                  <a:lnTo>
                    <a:pt x="160894" y="1575"/>
                  </a:lnTo>
                  <a:lnTo>
                    <a:pt x="103503" y="12588"/>
                  </a:lnTo>
                  <a:lnTo>
                    <a:pt x="47595" y="40941"/>
                  </a:lnTo>
                  <a:lnTo>
                    <a:pt x="27433" y="55581"/>
                  </a:lnTo>
                  <a:lnTo>
                    <a:pt x="10673" y="73786"/>
                  </a:lnTo>
                  <a:lnTo>
                    <a:pt x="1665" y="99815"/>
                  </a:lnTo>
                  <a:lnTo>
                    <a:pt x="0" y="127371"/>
                  </a:lnTo>
                  <a:lnTo>
                    <a:pt x="7060" y="147417"/>
                  </a:lnTo>
                  <a:lnTo>
                    <a:pt x="14557" y="153698"/>
                  </a:lnTo>
                  <a:lnTo>
                    <a:pt x="35367" y="160677"/>
                  </a:lnTo>
                  <a:lnTo>
                    <a:pt x="94089" y="165158"/>
                  </a:lnTo>
                  <a:lnTo>
                    <a:pt x="151961" y="166043"/>
                  </a:lnTo>
                  <a:lnTo>
                    <a:pt x="180272" y="168504"/>
                  </a:lnTo>
                  <a:lnTo>
                    <a:pt x="236575" y="189148"/>
                  </a:lnTo>
                  <a:lnTo>
                    <a:pt x="287168" y="215755"/>
                  </a:lnTo>
                  <a:lnTo>
                    <a:pt x="314633" y="242147"/>
                  </a:lnTo>
                  <a:lnTo>
                    <a:pt x="319042" y="251947"/>
                  </a:lnTo>
                  <a:lnTo>
                    <a:pt x="320821" y="272194"/>
                  </a:lnTo>
                  <a:lnTo>
                    <a:pt x="309656" y="303323"/>
                  </a:lnTo>
                  <a:lnTo>
                    <a:pt x="285941" y="329185"/>
                  </a:lnTo>
                  <a:lnTo>
                    <a:pt x="257367" y="338108"/>
                  </a:lnTo>
                  <a:lnTo>
                    <a:pt x="201818" y="346250"/>
                  </a:lnTo>
                  <a:lnTo>
                    <a:pt x="150264" y="352952"/>
                  </a:lnTo>
                  <a:lnTo>
                    <a:pt x="110271" y="3557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11307" y="1892023"/>
              <a:ext cx="374663" cy="308433"/>
            </a:xfrm>
            <a:custGeom>
              <a:avLst/>
              <a:gdLst/>
              <a:ahLst/>
              <a:cxnLst/>
              <a:rect l="0" t="0" r="0" b="0"/>
              <a:pathLst>
                <a:path w="374663" h="308433">
                  <a:moveTo>
                    <a:pt x="227263" y="97863"/>
                  </a:moveTo>
                  <a:lnTo>
                    <a:pt x="212690" y="55171"/>
                  </a:lnTo>
                  <a:lnTo>
                    <a:pt x="187859" y="19110"/>
                  </a:lnTo>
                  <a:lnTo>
                    <a:pt x="168026" y="7099"/>
                  </a:lnTo>
                  <a:lnTo>
                    <a:pt x="156186" y="2259"/>
                  </a:lnTo>
                  <a:lnTo>
                    <a:pt x="130552" y="0"/>
                  </a:lnTo>
                  <a:lnTo>
                    <a:pt x="103562" y="4065"/>
                  </a:lnTo>
                  <a:lnTo>
                    <a:pt x="64399" y="19508"/>
                  </a:lnTo>
                  <a:lnTo>
                    <a:pt x="45305" y="32233"/>
                  </a:lnTo>
                  <a:lnTo>
                    <a:pt x="21401" y="69318"/>
                  </a:lnTo>
                  <a:lnTo>
                    <a:pt x="1938" y="127016"/>
                  </a:lnTo>
                  <a:lnTo>
                    <a:pt x="0" y="190405"/>
                  </a:lnTo>
                  <a:lnTo>
                    <a:pt x="5764" y="218541"/>
                  </a:lnTo>
                  <a:lnTo>
                    <a:pt x="16125" y="242745"/>
                  </a:lnTo>
                  <a:lnTo>
                    <a:pt x="40701" y="270512"/>
                  </a:lnTo>
                  <a:lnTo>
                    <a:pt x="63238" y="279881"/>
                  </a:lnTo>
                  <a:lnTo>
                    <a:pt x="87683" y="282875"/>
                  </a:lnTo>
                  <a:lnTo>
                    <a:pt x="110245" y="280306"/>
                  </a:lnTo>
                  <a:lnTo>
                    <a:pt x="131971" y="269026"/>
                  </a:lnTo>
                  <a:lnTo>
                    <a:pt x="174515" y="233188"/>
                  </a:lnTo>
                  <a:lnTo>
                    <a:pt x="200585" y="197101"/>
                  </a:lnTo>
                  <a:lnTo>
                    <a:pt x="221950" y="144155"/>
                  </a:lnTo>
                  <a:lnTo>
                    <a:pt x="229970" y="120777"/>
                  </a:lnTo>
                  <a:lnTo>
                    <a:pt x="233747" y="118988"/>
                  </a:lnTo>
                  <a:lnTo>
                    <a:pt x="237435" y="123644"/>
                  </a:lnTo>
                  <a:lnTo>
                    <a:pt x="255292" y="174524"/>
                  </a:lnTo>
                  <a:lnTo>
                    <a:pt x="268193" y="217803"/>
                  </a:lnTo>
                  <a:lnTo>
                    <a:pt x="312721" y="276004"/>
                  </a:lnTo>
                  <a:lnTo>
                    <a:pt x="336214" y="291290"/>
                  </a:lnTo>
                  <a:lnTo>
                    <a:pt x="374662" y="308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54079" y="1888628"/>
              <a:ext cx="361277" cy="259186"/>
            </a:xfrm>
            <a:custGeom>
              <a:avLst/>
              <a:gdLst/>
              <a:ahLst/>
              <a:cxnLst/>
              <a:rect l="0" t="0" r="0" b="0"/>
              <a:pathLst>
                <a:path w="361277" h="259186">
                  <a:moveTo>
                    <a:pt x="5590" y="132843"/>
                  </a:moveTo>
                  <a:lnTo>
                    <a:pt x="0" y="149611"/>
                  </a:lnTo>
                  <a:lnTo>
                    <a:pt x="3273" y="202359"/>
                  </a:lnTo>
                  <a:lnTo>
                    <a:pt x="4903" y="235589"/>
                  </a:lnTo>
                  <a:lnTo>
                    <a:pt x="5529" y="178455"/>
                  </a:lnTo>
                  <a:lnTo>
                    <a:pt x="8697" y="119193"/>
                  </a:lnTo>
                  <a:lnTo>
                    <a:pt x="25830" y="57097"/>
                  </a:lnTo>
                  <a:lnTo>
                    <a:pt x="41491" y="37567"/>
                  </a:lnTo>
                  <a:lnTo>
                    <a:pt x="50581" y="30721"/>
                  </a:lnTo>
                  <a:lnTo>
                    <a:pt x="60150" y="27327"/>
                  </a:lnTo>
                  <a:lnTo>
                    <a:pt x="80142" y="26676"/>
                  </a:lnTo>
                  <a:lnTo>
                    <a:pt x="97606" y="33405"/>
                  </a:lnTo>
                  <a:lnTo>
                    <a:pt x="105538" y="38475"/>
                  </a:lnTo>
                  <a:lnTo>
                    <a:pt x="117471" y="53467"/>
                  </a:lnTo>
                  <a:lnTo>
                    <a:pt x="134664" y="91687"/>
                  </a:lnTo>
                  <a:lnTo>
                    <a:pt x="139602" y="93708"/>
                  </a:lnTo>
                  <a:lnTo>
                    <a:pt x="145234" y="90375"/>
                  </a:lnTo>
                  <a:lnTo>
                    <a:pt x="191755" y="32510"/>
                  </a:lnTo>
                  <a:lnTo>
                    <a:pt x="212698" y="10438"/>
                  </a:lnTo>
                  <a:lnTo>
                    <a:pt x="236068" y="2402"/>
                  </a:lnTo>
                  <a:lnTo>
                    <a:pt x="263612" y="0"/>
                  </a:lnTo>
                  <a:lnTo>
                    <a:pt x="287552" y="2832"/>
                  </a:lnTo>
                  <a:lnTo>
                    <a:pt x="306771" y="11109"/>
                  </a:lnTo>
                  <a:lnTo>
                    <a:pt x="315171" y="16592"/>
                  </a:lnTo>
                  <a:lnTo>
                    <a:pt x="327625" y="35163"/>
                  </a:lnTo>
                  <a:lnTo>
                    <a:pt x="345152" y="85212"/>
                  </a:lnTo>
                  <a:lnTo>
                    <a:pt x="352644" y="147395"/>
                  </a:lnTo>
                  <a:lnTo>
                    <a:pt x="361056" y="209070"/>
                  </a:lnTo>
                  <a:lnTo>
                    <a:pt x="361276" y="236912"/>
                  </a:lnTo>
                  <a:lnTo>
                    <a:pt x="353030" y="2591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938694" y="1836716"/>
              <a:ext cx="242157" cy="363740"/>
            </a:xfrm>
            <a:custGeom>
              <a:avLst/>
              <a:gdLst/>
              <a:ahLst/>
              <a:cxnLst/>
              <a:rect l="0" t="0" r="0" b="0"/>
              <a:pathLst>
                <a:path w="242157" h="363740">
                  <a:moveTo>
                    <a:pt x="0" y="174227"/>
                  </a:moveTo>
                  <a:lnTo>
                    <a:pt x="42691" y="171107"/>
                  </a:lnTo>
                  <a:lnTo>
                    <a:pt x="94833" y="155098"/>
                  </a:lnTo>
                  <a:lnTo>
                    <a:pt x="152999" y="124423"/>
                  </a:lnTo>
                  <a:lnTo>
                    <a:pt x="188053" y="98249"/>
                  </a:lnTo>
                  <a:lnTo>
                    <a:pt x="209487" y="68266"/>
                  </a:lnTo>
                  <a:lnTo>
                    <a:pt x="212818" y="47585"/>
                  </a:lnTo>
                  <a:lnTo>
                    <a:pt x="212069" y="37156"/>
                  </a:lnTo>
                  <a:lnTo>
                    <a:pt x="204998" y="19330"/>
                  </a:lnTo>
                  <a:lnTo>
                    <a:pt x="199836" y="11301"/>
                  </a:lnTo>
                  <a:lnTo>
                    <a:pt x="191716" y="5948"/>
                  </a:lnTo>
                  <a:lnTo>
                    <a:pt x="170215" y="0"/>
                  </a:lnTo>
                  <a:lnTo>
                    <a:pt x="145061" y="3596"/>
                  </a:lnTo>
                  <a:lnTo>
                    <a:pt x="90785" y="24968"/>
                  </a:lnTo>
                  <a:lnTo>
                    <a:pt x="69205" y="44329"/>
                  </a:lnTo>
                  <a:lnTo>
                    <a:pt x="36287" y="94885"/>
                  </a:lnTo>
                  <a:lnTo>
                    <a:pt x="25570" y="141620"/>
                  </a:lnTo>
                  <a:lnTo>
                    <a:pt x="29302" y="165974"/>
                  </a:lnTo>
                  <a:lnTo>
                    <a:pt x="45173" y="217440"/>
                  </a:lnTo>
                  <a:lnTo>
                    <a:pt x="67197" y="266839"/>
                  </a:lnTo>
                  <a:lnTo>
                    <a:pt x="95949" y="307342"/>
                  </a:lnTo>
                  <a:lnTo>
                    <a:pt x="132284" y="335981"/>
                  </a:lnTo>
                  <a:lnTo>
                    <a:pt x="167097" y="353695"/>
                  </a:lnTo>
                  <a:lnTo>
                    <a:pt x="223014" y="362417"/>
                  </a:lnTo>
                  <a:lnTo>
                    <a:pt x="242156" y="363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96538" y="2337326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3293" y="49263"/>
                  </a:lnTo>
                  <a:lnTo>
                    <a:pt x="976" y="100514"/>
                  </a:lnTo>
                  <a:lnTo>
                    <a:pt x="289" y="159633"/>
                  </a:lnTo>
                  <a:lnTo>
                    <a:pt x="86" y="221604"/>
                  </a:lnTo>
                  <a:lnTo>
                    <a:pt x="25" y="283249"/>
                  </a:lnTo>
                  <a:lnTo>
                    <a:pt x="7" y="337909"/>
                  </a:lnTo>
                  <a:lnTo>
                    <a:pt x="1" y="39265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28083" y="2537367"/>
              <a:ext cx="505368" cy="63172"/>
            </a:xfrm>
            <a:custGeom>
              <a:avLst/>
              <a:gdLst/>
              <a:ahLst/>
              <a:cxnLst/>
              <a:rect l="0" t="0" r="0" b="0"/>
              <a:pathLst>
                <a:path w="505368" h="63172">
                  <a:moveTo>
                    <a:pt x="505367" y="0"/>
                  </a:moveTo>
                  <a:lnTo>
                    <a:pt x="446751" y="9065"/>
                  </a:lnTo>
                  <a:lnTo>
                    <a:pt x="397473" y="17476"/>
                  </a:lnTo>
                  <a:lnTo>
                    <a:pt x="343548" y="21166"/>
                  </a:lnTo>
                  <a:lnTo>
                    <a:pt x="285456" y="27979"/>
                  </a:lnTo>
                  <a:lnTo>
                    <a:pt x="222719" y="33993"/>
                  </a:lnTo>
                  <a:lnTo>
                    <a:pt x="165266" y="40510"/>
                  </a:lnTo>
                  <a:lnTo>
                    <a:pt x="108858" y="42967"/>
                  </a:lnTo>
                  <a:lnTo>
                    <a:pt x="55774" y="5350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35974" y="2137285"/>
              <a:ext cx="962930" cy="820095"/>
            </a:xfrm>
            <a:custGeom>
              <a:avLst/>
              <a:gdLst/>
              <a:ahLst/>
              <a:cxnLst/>
              <a:rect l="0" t="0" r="0" b="0"/>
              <a:pathLst>
                <a:path w="962930" h="820095">
                  <a:moveTo>
                    <a:pt x="639549" y="0"/>
                  </a:moveTo>
                  <a:lnTo>
                    <a:pt x="584379" y="3119"/>
                  </a:lnTo>
                  <a:lnTo>
                    <a:pt x="529226" y="11452"/>
                  </a:lnTo>
                  <a:lnTo>
                    <a:pt x="468669" y="24749"/>
                  </a:lnTo>
                  <a:lnTo>
                    <a:pt x="411646" y="47046"/>
                  </a:lnTo>
                  <a:lnTo>
                    <a:pt x="355322" y="73980"/>
                  </a:lnTo>
                  <a:lnTo>
                    <a:pt x="299136" y="101831"/>
                  </a:lnTo>
                  <a:lnTo>
                    <a:pt x="237273" y="145210"/>
                  </a:lnTo>
                  <a:lnTo>
                    <a:pt x="176224" y="191781"/>
                  </a:lnTo>
                  <a:lnTo>
                    <a:pt x="114732" y="251365"/>
                  </a:lnTo>
                  <a:lnTo>
                    <a:pt x="72498" y="302942"/>
                  </a:lnTo>
                  <a:lnTo>
                    <a:pt x="40412" y="358191"/>
                  </a:lnTo>
                  <a:lnTo>
                    <a:pt x="17133" y="414164"/>
                  </a:lnTo>
                  <a:lnTo>
                    <a:pt x="2439" y="477517"/>
                  </a:lnTo>
                  <a:lnTo>
                    <a:pt x="0" y="520772"/>
                  </a:lnTo>
                  <a:lnTo>
                    <a:pt x="7336" y="557505"/>
                  </a:lnTo>
                  <a:lnTo>
                    <a:pt x="31184" y="619497"/>
                  </a:lnTo>
                  <a:lnTo>
                    <a:pt x="72698" y="681935"/>
                  </a:lnTo>
                  <a:lnTo>
                    <a:pt x="95157" y="703165"/>
                  </a:lnTo>
                  <a:lnTo>
                    <a:pt x="150996" y="738978"/>
                  </a:lnTo>
                  <a:lnTo>
                    <a:pt x="185567" y="762929"/>
                  </a:lnTo>
                  <a:lnTo>
                    <a:pt x="247706" y="792619"/>
                  </a:lnTo>
                  <a:lnTo>
                    <a:pt x="302878" y="806777"/>
                  </a:lnTo>
                  <a:lnTo>
                    <a:pt x="358837" y="815509"/>
                  </a:lnTo>
                  <a:lnTo>
                    <a:pt x="416121" y="820094"/>
                  </a:lnTo>
                  <a:lnTo>
                    <a:pt x="479428" y="817880"/>
                  </a:lnTo>
                  <a:lnTo>
                    <a:pt x="526205" y="809704"/>
                  </a:lnTo>
                  <a:lnTo>
                    <a:pt x="588824" y="796460"/>
                  </a:lnTo>
                  <a:lnTo>
                    <a:pt x="652319" y="781409"/>
                  </a:lnTo>
                  <a:lnTo>
                    <a:pt x="704202" y="757119"/>
                  </a:lnTo>
                  <a:lnTo>
                    <a:pt x="759166" y="729791"/>
                  </a:lnTo>
                  <a:lnTo>
                    <a:pt x="817647" y="691737"/>
                  </a:lnTo>
                  <a:lnTo>
                    <a:pt x="871060" y="649060"/>
                  </a:lnTo>
                  <a:lnTo>
                    <a:pt x="925931" y="589270"/>
                  </a:lnTo>
                  <a:lnTo>
                    <a:pt x="946801" y="555574"/>
                  </a:lnTo>
                  <a:lnTo>
                    <a:pt x="959744" y="508415"/>
                  </a:lnTo>
                  <a:lnTo>
                    <a:pt x="962929" y="454018"/>
                  </a:lnTo>
                  <a:lnTo>
                    <a:pt x="954117" y="393059"/>
                  </a:lnTo>
                  <a:lnTo>
                    <a:pt x="941112" y="331235"/>
                  </a:lnTo>
                  <a:lnTo>
                    <a:pt x="915451" y="274380"/>
                  </a:lnTo>
                  <a:lnTo>
                    <a:pt x="904892" y="254137"/>
                  </a:lnTo>
                  <a:lnTo>
                    <a:pt x="844312" y="191998"/>
                  </a:lnTo>
                  <a:lnTo>
                    <a:pt x="792820" y="156338"/>
                  </a:lnTo>
                  <a:lnTo>
                    <a:pt x="737589" y="123905"/>
                  </a:lnTo>
                  <a:lnTo>
                    <a:pt x="678498" y="98087"/>
                  </a:lnTo>
                  <a:lnTo>
                    <a:pt x="628083" y="82095"/>
                  </a:lnTo>
                  <a:lnTo>
                    <a:pt x="572981" y="68778"/>
                  </a:lnTo>
                  <a:lnTo>
                    <a:pt x="515320" y="64832"/>
                  </a:lnTo>
                  <a:lnTo>
                    <a:pt x="467429" y="63663"/>
                  </a:lnTo>
                  <a:lnTo>
                    <a:pt x="428980" y="63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010735" y="3316476"/>
            <a:ext cx="2974684" cy="979151"/>
            <a:chOff x="1010735" y="3316476"/>
            <a:chExt cx="2974684" cy="979151"/>
          </a:xfrm>
        </p:grpSpPr>
        <p:sp>
          <p:nvSpPr>
            <p:cNvPr id="44" name="Freeform 43"/>
            <p:cNvSpPr/>
            <p:nvPr/>
          </p:nvSpPr>
          <p:spPr>
            <a:xfrm>
              <a:off x="1010735" y="388501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9065"/>
                  </a:lnTo>
                  <a:lnTo>
                    <a:pt x="110174" y="18669"/>
                  </a:lnTo>
                  <a:lnTo>
                    <a:pt x="50099" y="20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00290" y="3627803"/>
              <a:ext cx="526426" cy="570120"/>
            </a:xfrm>
            <a:custGeom>
              <a:avLst/>
              <a:gdLst/>
              <a:ahLst/>
              <a:cxnLst/>
              <a:rect l="0" t="0" r="0" b="0"/>
              <a:pathLst>
                <a:path w="526426" h="570120">
                  <a:moveTo>
                    <a:pt x="0" y="88756"/>
                  </a:moveTo>
                  <a:lnTo>
                    <a:pt x="9575" y="57474"/>
                  </a:lnTo>
                  <a:lnTo>
                    <a:pt x="20243" y="41318"/>
                  </a:lnTo>
                  <a:lnTo>
                    <a:pt x="35903" y="29458"/>
                  </a:lnTo>
                  <a:lnTo>
                    <a:pt x="98255" y="4868"/>
                  </a:lnTo>
                  <a:lnTo>
                    <a:pt x="124387" y="0"/>
                  </a:lnTo>
                  <a:lnTo>
                    <a:pt x="182411" y="6407"/>
                  </a:lnTo>
                  <a:lnTo>
                    <a:pt x="238673" y="18937"/>
                  </a:lnTo>
                  <a:lnTo>
                    <a:pt x="267120" y="34794"/>
                  </a:lnTo>
                  <a:lnTo>
                    <a:pt x="326726" y="95154"/>
                  </a:lnTo>
                  <a:lnTo>
                    <a:pt x="358990" y="142923"/>
                  </a:lnTo>
                  <a:lnTo>
                    <a:pt x="372569" y="189553"/>
                  </a:lnTo>
                  <a:lnTo>
                    <a:pt x="375943" y="240415"/>
                  </a:lnTo>
                  <a:lnTo>
                    <a:pt x="370053" y="292529"/>
                  </a:lnTo>
                  <a:lnTo>
                    <a:pt x="359730" y="345015"/>
                  </a:lnTo>
                  <a:lnTo>
                    <a:pt x="342373" y="397612"/>
                  </a:lnTo>
                  <a:lnTo>
                    <a:pt x="322412" y="449071"/>
                  </a:lnTo>
                  <a:lnTo>
                    <a:pt x="299340" y="493303"/>
                  </a:lnTo>
                  <a:lnTo>
                    <a:pt x="242984" y="545622"/>
                  </a:lnTo>
                  <a:lnTo>
                    <a:pt x="205226" y="563116"/>
                  </a:lnTo>
                  <a:lnTo>
                    <a:pt x="158814" y="570119"/>
                  </a:lnTo>
                  <a:lnTo>
                    <a:pt x="131415" y="565518"/>
                  </a:lnTo>
                  <a:lnTo>
                    <a:pt x="108709" y="554504"/>
                  </a:lnTo>
                  <a:lnTo>
                    <a:pt x="90819" y="537910"/>
                  </a:lnTo>
                  <a:lnTo>
                    <a:pt x="73183" y="508838"/>
                  </a:lnTo>
                  <a:lnTo>
                    <a:pt x="70740" y="488369"/>
                  </a:lnTo>
                  <a:lnTo>
                    <a:pt x="74724" y="468743"/>
                  </a:lnTo>
                  <a:lnTo>
                    <a:pt x="84293" y="452221"/>
                  </a:lnTo>
                  <a:lnTo>
                    <a:pt x="108424" y="429766"/>
                  </a:lnTo>
                  <a:lnTo>
                    <a:pt x="156424" y="402388"/>
                  </a:lnTo>
                  <a:lnTo>
                    <a:pt x="210966" y="387621"/>
                  </a:lnTo>
                  <a:lnTo>
                    <a:pt x="272389" y="389947"/>
                  </a:lnTo>
                  <a:lnTo>
                    <a:pt x="323513" y="398446"/>
                  </a:lnTo>
                  <a:lnTo>
                    <a:pt x="375706" y="408374"/>
                  </a:lnTo>
                  <a:lnTo>
                    <a:pt x="428215" y="424313"/>
                  </a:lnTo>
                  <a:lnTo>
                    <a:pt x="481549" y="442255"/>
                  </a:lnTo>
                  <a:lnTo>
                    <a:pt x="526425" y="457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74155" y="3874487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6293" y="3119"/>
                  </a:lnTo>
                  <a:lnTo>
                    <a:pt x="73649" y="21331"/>
                  </a:lnTo>
                  <a:lnTo>
                    <a:pt x="3897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85387" y="3411233"/>
              <a:ext cx="167836" cy="758053"/>
            </a:xfrm>
            <a:custGeom>
              <a:avLst/>
              <a:gdLst/>
              <a:ahLst/>
              <a:cxnLst/>
              <a:rect l="0" t="0" r="0" b="0"/>
              <a:pathLst>
                <a:path w="167836" h="758053">
                  <a:moveTo>
                    <a:pt x="167835" y="0"/>
                  </a:moveTo>
                  <a:lnTo>
                    <a:pt x="135383" y="19150"/>
                  </a:lnTo>
                  <a:lnTo>
                    <a:pt x="105577" y="53897"/>
                  </a:lnTo>
                  <a:lnTo>
                    <a:pt x="77072" y="111208"/>
                  </a:lnTo>
                  <a:lnTo>
                    <a:pt x="54240" y="168196"/>
                  </a:lnTo>
                  <a:lnTo>
                    <a:pt x="35606" y="220137"/>
                  </a:lnTo>
                  <a:lnTo>
                    <a:pt x="17076" y="282525"/>
                  </a:lnTo>
                  <a:lnTo>
                    <a:pt x="6443" y="332105"/>
                  </a:lnTo>
                  <a:lnTo>
                    <a:pt x="1472" y="380071"/>
                  </a:lnTo>
                  <a:lnTo>
                    <a:pt x="0" y="440687"/>
                  </a:lnTo>
                  <a:lnTo>
                    <a:pt x="6738" y="502080"/>
                  </a:lnTo>
                  <a:lnTo>
                    <a:pt x="15521" y="561174"/>
                  </a:lnTo>
                  <a:lnTo>
                    <a:pt x="39093" y="617647"/>
                  </a:lnTo>
                  <a:lnTo>
                    <a:pt x="73515" y="675898"/>
                  </a:lnTo>
                  <a:lnTo>
                    <a:pt x="125542" y="736294"/>
                  </a:lnTo>
                  <a:lnTo>
                    <a:pt x="146778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53264" y="3805727"/>
              <a:ext cx="136871" cy="26647"/>
            </a:xfrm>
            <a:custGeom>
              <a:avLst/>
              <a:gdLst/>
              <a:ahLst/>
              <a:cxnLst/>
              <a:rect l="0" t="0" r="0" b="0"/>
              <a:pathLst>
                <a:path w="136871" h="26647">
                  <a:moveTo>
                    <a:pt x="136870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51445" y="1014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84846" y="3527046"/>
              <a:ext cx="292822" cy="597083"/>
            </a:xfrm>
            <a:custGeom>
              <a:avLst/>
              <a:gdLst/>
              <a:ahLst/>
              <a:cxnLst/>
              <a:rect l="0" t="0" r="0" b="0"/>
              <a:pathLst>
                <a:path w="292822" h="597083">
                  <a:moveTo>
                    <a:pt x="142200" y="0"/>
                  </a:moveTo>
                  <a:lnTo>
                    <a:pt x="112892" y="34898"/>
                  </a:lnTo>
                  <a:lnTo>
                    <a:pt x="78867" y="89878"/>
                  </a:lnTo>
                  <a:lnTo>
                    <a:pt x="57924" y="123727"/>
                  </a:lnTo>
                  <a:lnTo>
                    <a:pt x="35476" y="176388"/>
                  </a:lnTo>
                  <a:lnTo>
                    <a:pt x="17902" y="226569"/>
                  </a:lnTo>
                  <a:lnTo>
                    <a:pt x="9055" y="280301"/>
                  </a:lnTo>
                  <a:lnTo>
                    <a:pt x="0" y="337558"/>
                  </a:lnTo>
                  <a:lnTo>
                    <a:pt x="4401" y="391696"/>
                  </a:lnTo>
                  <a:lnTo>
                    <a:pt x="13114" y="444131"/>
                  </a:lnTo>
                  <a:lnTo>
                    <a:pt x="29657" y="504364"/>
                  </a:lnTo>
                  <a:lnTo>
                    <a:pt x="48413" y="540946"/>
                  </a:lnTo>
                  <a:lnTo>
                    <a:pt x="71907" y="566602"/>
                  </a:lnTo>
                  <a:lnTo>
                    <a:pt x="101095" y="585903"/>
                  </a:lnTo>
                  <a:lnTo>
                    <a:pt x="122761" y="593804"/>
                  </a:lnTo>
                  <a:lnTo>
                    <a:pt x="160097" y="597082"/>
                  </a:lnTo>
                  <a:lnTo>
                    <a:pt x="195076" y="589994"/>
                  </a:lnTo>
                  <a:lnTo>
                    <a:pt x="232216" y="572427"/>
                  </a:lnTo>
                  <a:lnTo>
                    <a:pt x="274475" y="525550"/>
                  </a:lnTo>
                  <a:lnTo>
                    <a:pt x="290707" y="494581"/>
                  </a:lnTo>
                  <a:lnTo>
                    <a:pt x="292821" y="473667"/>
                  </a:lnTo>
                  <a:lnTo>
                    <a:pt x="284647" y="431646"/>
                  </a:lnTo>
                  <a:lnTo>
                    <a:pt x="263955" y="400077"/>
                  </a:lnTo>
                  <a:lnTo>
                    <a:pt x="242327" y="385262"/>
                  </a:lnTo>
                  <a:lnTo>
                    <a:pt x="217117" y="375949"/>
                  </a:lnTo>
                  <a:lnTo>
                    <a:pt x="177786" y="371875"/>
                  </a:lnTo>
                  <a:lnTo>
                    <a:pt x="135582" y="380387"/>
                  </a:lnTo>
                  <a:lnTo>
                    <a:pt x="110615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74445" y="3316476"/>
              <a:ext cx="310974" cy="979151"/>
            </a:xfrm>
            <a:custGeom>
              <a:avLst/>
              <a:gdLst/>
              <a:ahLst/>
              <a:cxnLst/>
              <a:rect l="0" t="0" r="0" b="0"/>
              <a:pathLst>
                <a:path w="310974" h="979151">
                  <a:moveTo>
                    <a:pt x="0" y="0"/>
                  </a:moveTo>
                  <a:lnTo>
                    <a:pt x="45492" y="63451"/>
                  </a:lnTo>
                  <a:lnTo>
                    <a:pt x="89878" y="118425"/>
                  </a:lnTo>
                  <a:lnTo>
                    <a:pt x="136442" y="179214"/>
                  </a:lnTo>
                  <a:lnTo>
                    <a:pt x="178947" y="242176"/>
                  </a:lnTo>
                  <a:lnTo>
                    <a:pt x="214075" y="302036"/>
                  </a:lnTo>
                  <a:lnTo>
                    <a:pt x="243585" y="363125"/>
                  </a:lnTo>
                  <a:lnTo>
                    <a:pt x="271272" y="423552"/>
                  </a:lnTo>
                  <a:lnTo>
                    <a:pt x="290964" y="484412"/>
                  </a:lnTo>
                  <a:lnTo>
                    <a:pt x="302143" y="537667"/>
                  </a:lnTo>
                  <a:lnTo>
                    <a:pt x="310973" y="600002"/>
                  </a:lnTo>
                  <a:lnTo>
                    <a:pt x="303669" y="662795"/>
                  </a:lnTo>
                  <a:lnTo>
                    <a:pt x="291187" y="720079"/>
                  </a:lnTo>
                  <a:lnTo>
                    <a:pt x="271598" y="781357"/>
                  </a:lnTo>
                  <a:lnTo>
                    <a:pt x="254519" y="829948"/>
                  </a:lnTo>
                  <a:lnTo>
                    <a:pt x="234640" y="881390"/>
                  </a:lnTo>
                  <a:lnTo>
                    <a:pt x="214198" y="934363"/>
                  </a:lnTo>
                  <a:lnTo>
                    <a:pt x="189513" y="979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010943" y="4548311"/>
            <a:ext cx="1797491" cy="703036"/>
            <a:chOff x="2010943" y="4548311"/>
            <a:chExt cx="1797491" cy="703036"/>
          </a:xfrm>
        </p:grpSpPr>
        <p:sp>
          <p:nvSpPr>
            <p:cNvPr id="52" name="Freeform 51"/>
            <p:cNvSpPr/>
            <p:nvPr/>
          </p:nvSpPr>
          <p:spPr>
            <a:xfrm>
              <a:off x="2010943" y="4864165"/>
              <a:ext cx="252684" cy="10402"/>
            </a:xfrm>
            <a:custGeom>
              <a:avLst/>
              <a:gdLst/>
              <a:ahLst/>
              <a:cxnLst/>
              <a:rect l="0" t="0" r="0" b="0"/>
              <a:pathLst>
                <a:path w="252684" h="10402">
                  <a:moveTo>
                    <a:pt x="252683" y="0"/>
                  </a:moveTo>
                  <a:lnTo>
                    <a:pt x="225127" y="7236"/>
                  </a:lnTo>
                  <a:lnTo>
                    <a:pt x="168905" y="9878"/>
                  </a:lnTo>
                  <a:lnTo>
                    <a:pt x="112392" y="10401"/>
                  </a:lnTo>
                  <a:lnTo>
                    <a:pt x="50103" y="93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47854" y="4602154"/>
              <a:ext cx="473784" cy="528163"/>
            </a:xfrm>
            <a:custGeom>
              <a:avLst/>
              <a:gdLst/>
              <a:ahLst/>
              <a:cxnLst/>
              <a:rect l="0" t="0" r="0" b="0"/>
              <a:pathLst>
                <a:path w="473784" h="528163">
                  <a:moveTo>
                    <a:pt x="0" y="83027"/>
                  </a:moveTo>
                  <a:lnTo>
                    <a:pt x="9576" y="58980"/>
                  </a:lnTo>
                  <a:lnTo>
                    <a:pt x="27534" y="37558"/>
                  </a:lnTo>
                  <a:lnTo>
                    <a:pt x="54562" y="17562"/>
                  </a:lnTo>
                  <a:lnTo>
                    <a:pt x="85967" y="4878"/>
                  </a:lnTo>
                  <a:lnTo>
                    <a:pt x="141027" y="0"/>
                  </a:lnTo>
                  <a:lnTo>
                    <a:pt x="171474" y="1673"/>
                  </a:lnTo>
                  <a:lnTo>
                    <a:pt x="219615" y="21810"/>
                  </a:lnTo>
                  <a:lnTo>
                    <a:pt x="262920" y="53907"/>
                  </a:lnTo>
                  <a:lnTo>
                    <a:pt x="289122" y="89347"/>
                  </a:lnTo>
                  <a:lnTo>
                    <a:pt x="310531" y="142074"/>
                  </a:lnTo>
                  <a:lnTo>
                    <a:pt x="326026" y="193736"/>
                  </a:lnTo>
                  <a:lnTo>
                    <a:pt x="330904" y="223478"/>
                  </a:lnTo>
                  <a:lnTo>
                    <a:pt x="327623" y="280526"/>
                  </a:lnTo>
                  <a:lnTo>
                    <a:pt x="321040" y="341578"/>
                  </a:lnTo>
                  <a:lnTo>
                    <a:pt x="307304" y="404243"/>
                  </a:lnTo>
                  <a:lnTo>
                    <a:pt x="288625" y="453243"/>
                  </a:lnTo>
                  <a:lnTo>
                    <a:pt x="261384" y="489858"/>
                  </a:lnTo>
                  <a:lnTo>
                    <a:pt x="229916" y="514875"/>
                  </a:lnTo>
                  <a:lnTo>
                    <a:pt x="204740" y="525694"/>
                  </a:lnTo>
                  <a:lnTo>
                    <a:pt x="181073" y="528162"/>
                  </a:lnTo>
                  <a:lnTo>
                    <a:pt x="137283" y="520215"/>
                  </a:lnTo>
                  <a:lnTo>
                    <a:pt x="110997" y="505152"/>
                  </a:lnTo>
                  <a:lnTo>
                    <a:pt x="88390" y="485872"/>
                  </a:lnTo>
                  <a:lnTo>
                    <a:pt x="72464" y="459752"/>
                  </a:lnTo>
                  <a:lnTo>
                    <a:pt x="71706" y="449990"/>
                  </a:lnTo>
                  <a:lnTo>
                    <a:pt x="87707" y="398680"/>
                  </a:lnTo>
                  <a:lnTo>
                    <a:pt x="109436" y="367237"/>
                  </a:lnTo>
                  <a:lnTo>
                    <a:pt x="148219" y="334746"/>
                  </a:lnTo>
                  <a:lnTo>
                    <a:pt x="180398" y="321127"/>
                  </a:lnTo>
                  <a:lnTo>
                    <a:pt x="219048" y="317742"/>
                  </a:lnTo>
                  <a:lnTo>
                    <a:pt x="282382" y="329561"/>
                  </a:lnTo>
                  <a:lnTo>
                    <a:pt x="344997" y="363020"/>
                  </a:lnTo>
                  <a:lnTo>
                    <a:pt x="375183" y="379677"/>
                  </a:lnTo>
                  <a:lnTo>
                    <a:pt x="429256" y="419230"/>
                  </a:lnTo>
                  <a:lnTo>
                    <a:pt x="473783" y="440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58549" y="466412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5589" y="58617"/>
                  </a:lnTo>
                  <a:lnTo>
                    <a:pt x="16788" y="113961"/>
                  </a:lnTo>
                  <a:lnTo>
                    <a:pt x="19792" y="162968"/>
                  </a:lnTo>
                  <a:lnTo>
                    <a:pt x="20682" y="213363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53264" y="4824486"/>
              <a:ext cx="315856" cy="60738"/>
            </a:xfrm>
            <a:custGeom>
              <a:avLst/>
              <a:gdLst/>
              <a:ahLst/>
              <a:cxnLst/>
              <a:rect l="0" t="0" r="0" b="0"/>
              <a:pathLst>
                <a:path w="315856" h="60738">
                  <a:moveTo>
                    <a:pt x="315855" y="18623"/>
                  </a:moveTo>
                  <a:lnTo>
                    <a:pt x="260714" y="3968"/>
                  </a:lnTo>
                  <a:lnTo>
                    <a:pt x="197685" y="0"/>
                  </a:lnTo>
                  <a:lnTo>
                    <a:pt x="142774" y="12388"/>
                  </a:lnTo>
                  <a:lnTo>
                    <a:pt x="93386" y="30423"/>
                  </a:lnTo>
                  <a:lnTo>
                    <a:pt x="44827" y="47465"/>
                  </a:lnTo>
                  <a:lnTo>
                    <a:pt x="0" y="607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74679" y="4548311"/>
              <a:ext cx="333755" cy="703036"/>
            </a:xfrm>
            <a:custGeom>
              <a:avLst/>
              <a:gdLst/>
              <a:ahLst/>
              <a:cxnLst/>
              <a:rect l="0" t="0" r="0" b="0"/>
              <a:pathLst>
                <a:path w="333755" h="703036">
                  <a:moveTo>
                    <a:pt x="189238" y="0"/>
                  </a:moveTo>
                  <a:lnTo>
                    <a:pt x="135363" y="38256"/>
                  </a:lnTo>
                  <a:lnTo>
                    <a:pt x="89380" y="99606"/>
                  </a:lnTo>
                  <a:lnTo>
                    <a:pt x="54581" y="162368"/>
                  </a:lnTo>
                  <a:lnTo>
                    <a:pt x="28304" y="221488"/>
                  </a:lnTo>
                  <a:lnTo>
                    <a:pt x="10319" y="282125"/>
                  </a:lnTo>
                  <a:lnTo>
                    <a:pt x="2864" y="318339"/>
                  </a:lnTo>
                  <a:lnTo>
                    <a:pt x="655" y="368063"/>
                  </a:lnTo>
                  <a:lnTo>
                    <a:pt x="0" y="431539"/>
                  </a:lnTo>
                  <a:lnTo>
                    <a:pt x="2926" y="485442"/>
                  </a:lnTo>
                  <a:lnTo>
                    <a:pt x="14395" y="546275"/>
                  </a:lnTo>
                  <a:lnTo>
                    <a:pt x="36331" y="606211"/>
                  </a:lnTo>
                  <a:lnTo>
                    <a:pt x="57494" y="646641"/>
                  </a:lnTo>
                  <a:lnTo>
                    <a:pt x="85472" y="673309"/>
                  </a:lnTo>
                  <a:lnTo>
                    <a:pt x="129487" y="693392"/>
                  </a:lnTo>
                  <a:lnTo>
                    <a:pt x="182894" y="703035"/>
                  </a:lnTo>
                  <a:lnTo>
                    <a:pt x="207476" y="698115"/>
                  </a:lnTo>
                  <a:lnTo>
                    <a:pt x="262566" y="676589"/>
                  </a:lnTo>
                  <a:lnTo>
                    <a:pt x="293243" y="657355"/>
                  </a:lnTo>
                  <a:lnTo>
                    <a:pt x="316500" y="629950"/>
                  </a:lnTo>
                  <a:lnTo>
                    <a:pt x="326907" y="609870"/>
                  </a:lnTo>
                  <a:lnTo>
                    <a:pt x="333754" y="567657"/>
                  </a:lnTo>
                  <a:lnTo>
                    <a:pt x="330193" y="529283"/>
                  </a:lnTo>
                  <a:lnTo>
                    <a:pt x="321685" y="509757"/>
                  </a:lnTo>
                  <a:lnTo>
                    <a:pt x="308935" y="493280"/>
                  </a:lnTo>
                  <a:lnTo>
                    <a:pt x="282025" y="472020"/>
                  </a:lnTo>
                  <a:lnTo>
                    <a:pt x="225503" y="449908"/>
                  </a:lnTo>
                  <a:lnTo>
                    <a:pt x="198727" y="451863"/>
                  </a:lnTo>
                  <a:lnTo>
                    <a:pt x="143409" y="466593"/>
                  </a:lnTo>
                  <a:lnTo>
                    <a:pt x="105010" y="484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127171" y="4558839"/>
            <a:ext cx="821224" cy="736996"/>
            <a:chOff x="4127171" y="4558839"/>
            <a:chExt cx="821224" cy="736996"/>
          </a:xfrm>
        </p:grpSpPr>
        <p:sp>
          <p:nvSpPr>
            <p:cNvPr id="58" name="Freeform 57"/>
            <p:cNvSpPr/>
            <p:nvPr/>
          </p:nvSpPr>
          <p:spPr>
            <a:xfrm>
              <a:off x="4127171" y="4800994"/>
              <a:ext cx="168456" cy="31587"/>
            </a:xfrm>
            <a:custGeom>
              <a:avLst/>
              <a:gdLst/>
              <a:ahLst/>
              <a:cxnLst/>
              <a:rect l="0" t="0" r="0" b="0"/>
              <a:pathLst>
                <a:path w="168456" h="31587">
                  <a:moveTo>
                    <a:pt x="168455" y="0"/>
                  </a:moveTo>
                  <a:lnTo>
                    <a:pt x="114311" y="3120"/>
                  </a:lnTo>
                  <a:lnTo>
                    <a:pt x="59364" y="146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27171" y="4895751"/>
              <a:ext cx="206281" cy="21058"/>
            </a:xfrm>
            <a:custGeom>
              <a:avLst/>
              <a:gdLst/>
              <a:ahLst/>
              <a:cxnLst/>
              <a:rect l="0" t="0" r="0" b="0"/>
              <a:pathLst>
                <a:path w="206281" h="21058">
                  <a:moveTo>
                    <a:pt x="189513" y="0"/>
                  </a:moveTo>
                  <a:lnTo>
                    <a:pt x="206280" y="5589"/>
                  </a:lnTo>
                  <a:lnTo>
                    <a:pt x="205370" y="7236"/>
                  </a:lnTo>
                  <a:lnTo>
                    <a:pt x="144910" y="17475"/>
                  </a:lnTo>
                  <a:lnTo>
                    <a:pt x="82350" y="20350"/>
                  </a:lnTo>
                  <a:lnTo>
                    <a:pt x="37268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85512" y="4632538"/>
              <a:ext cx="52354" cy="663297"/>
            </a:xfrm>
            <a:custGeom>
              <a:avLst/>
              <a:gdLst/>
              <a:ahLst/>
              <a:cxnLst/>
              <a:rect l="0" t="0" r="0" b="0"/>
              <a:pathLst>
                <a:path w="52354" h="663297">
                  <a:moveTo>
                    <a:pt x="10239" y="0"/>
                  </a:moveTo>
                  <a:lnTo>
                    <a:pt x="3003" y="28727"/>
                  </a:lnTo>
                  <a:lnTo>
                    <a:pt x="687" y="80262"/>
                  </a:lnTo>
                  <a:lnTo>
                    <a:pt x="0" y="143365"/>
                  </a:lnTo>
                  <a:lnTo>
                    <a:pt x="966" y="193257"/>
                  </a:lnTo>
                  <a:lnTo>
                    <a:pt x="8061" y="252037"/>
                  </a:lnTo>
                  <a:lnTo>
                    <a:pt x="15398" y="308709"/>
                  </a:lnTo>
                  <a:lnTo>
                    <a:pt x="19176" y="356502"/>
                  </a:lnTo>
                  <a:lnTo>
                    <a:pt x="20296" y="407707"/>
                  </a:lnTo>
                  <a:lnTo>
                    <a:pt x="26217" y="459924"/>
                  </a:lnTo>
                  <a:lnTo>
                    <a:pt x="31463" y="521565"/>
                  </a:lnTo>
                  <a:lnTo>
                    <a:pt x="42551" y="585040"/>
                  </a:lnTo>
                  <a:lnTo>
                    <a:pt x="49449" y="631530"/>
                  </a:lnTo>
                  <a:lnTo>
                    <a:pt x="52353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71370" y="4558839"/>
              <a:ext cx="377025" cy="415584"/>
            </a:xfrm>
            <a:custGeom>
              <a:avLst/>
              <a:gdLst/>
              <a:ahLst/>
              <a:cxnLst/>
              <a:rect l="0" t="0" r="0" b="0"/>
              <a:pathLst>
                <a:path w="377025" h="415584">
                  <a:moveTo>
                    <a:pt x="377024" y="368497"/>
                  </a:moveTo>
                  <a:lnTo>
                    <a:pt x="334332" y="371617"/>
                  </a:lnTo>
                  <a:lnTo>
                    <a:pt x="272616" y="386456"/>
                  </a:lnTo>
                  <a:lnTo>
                    <a:pt x="210474" y="397044"/>
                  </a:lnTo>
                  <a:lnTo>
                    <a:pt x="152792" y="405072"/>
                  </a:lnTo>
                  <a:lnTo>
                    <a:pt x="104743" y="415583"/>
                  </a:lnTo>
                  <a:lnTo>
                    <a:pt x="82875" y="413601"/>
                  </a:lnTo>
                  <a:lnTo>
                    <a:pt x="64577" y="405701"/>
                  </a:lnTo>
                  <a:lnTo>
                    <a:pt x="56422" y="400319"/>
                  </a:lnTo>
                  <a:lnTo>
                    <a:pt x="26522" y="358059"/>
                  </a:lnTo>
                  <a:lnTo>
                    <a:pt x="7489" y="317181"/>
                  </a:lnTo>
                  <a:lnTo>
                    <a:pt x="810" y="267375"/>
                  </a:lnTo>
                  <a:lnTo>
                    <a:pt x="0" y="208683"/>
                  </a:lnTo>
                  <a:lnTo>
                    <a:pt x="5480" y="149180"/>
                  </a:lnTo>
                  <a:lnTo>
                    <a:pt x="11044" y="85967"/>
                  </a:lnTo>
                  <a:lnTo>
                    <a:pt x="17472" y="28420"/>
                  </a:lnTo>
                  <a:lnTo>
                    <a:pt x="190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105699" y="821222"/>
            <a:ext cx="4000830" cy="789639"/>
            <a:chOff x="2105699" y="821222"/>
            <a:chExt cx="4000830" cy="789639"/>
          </a:xfrm>
        </p:grpSpPr>
        <p:sp>
          <p:nvSpPr>
            <p:cNvPr id="2" name="Freeform 1"/>
            <p:cNvSpPr/>
            <p:nvPr/>
          </p:nvSpPr>
          <p:spPr>
            <a:xfrm>
              <a:off x="2421554" y="905450"/>
              <a:ext cx="10529" cy="631711"/>
            </a:xfrm>
            <a:custGeom>
              <a:avLst/>
              <a:gdLst/>
              <a:ahLst/>
              <a:cxnLst/>
              <a:rect l="0" t="0" r="0" b="0"/>
              <a:pathLst>
                <a:path w="10529" h="63171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20878"/>
                  </a:lnTo>
                  <a:lnTo>
                    <a:pt x="0" y="282385"/>
                  </a:lnTo>
                  <a:lnTo>
                    <a:pt x="0" y="328665"/>
                  </a:lnTo>
                  <a:lnTo>
                    <a:pt x="0" y="375361"/>
                  </a:lnTo>
                  <a:lnTo>
                    <a:pt x="0" y="438772"/>
                  </a:lnTo>
                  <a:lnTo>
                    <a:pt x="0" y="489405"/>
                  </a:lnTo>
                  <a:lnTo>
                    <a:pt x="0" y="539763"/>
                  </a:lnTo>
                  <a:lnTo>
                    <a:pt x="3120" y="596174"/>
                  </a:lnTo>
                  <a:lnTo>
                    <a:pt x="10528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05699" y="1168663"/>
              <a:ext cx="652768" cy="31586"/>
            </a:xfrm>
            <a:custGeom>
              <a:avLst/>
              <a:gdLst/>
              <a:ahLst/>
              <a:cxnLst/>
              <a:rect l="0" t="0" r="0" b="0"/>
              <a:pathLst>
                <a:path w="652768" h="31586">
                  <a:moveTo>
                    <a:pt x="652767" y="0"/>
                  </a:moveTo>
                  <a:lnTo>
                    <a:pt x="595503" y="0"/>
                  </a:lnTo>
                  <a:lnTo>
                    <a:pt x="546113" y="0"/>
                  </a:lnTo>
                  <a:lnTo>
                    <a:pt x="491314" y="3119"/>
                  </a:lnTo>
                  <a:lnTo>
                    <a:pt x="436863" y="8333"/>
                  </a:lnTo>
                  <a:lnTo>
                    <a:pt x="384854" y="9878"/>
                  </a:lnTo>
                  <a:lnTo>
                    <a:pt x="321871" y="10335"/>
                  </a:lnTo>
                  <a:lnTo>
                    <a:pt x="275245" y="10443"/>
                  </a:lnTo>
                  <a:lnTo>
                    <a:pt x="227226" y="10490"/>
                  </a:lnTo>
                  <a:lnTo>
                    <a:pt x="170922" y="16106"/>
                  </a:lnTo>
                  <a:lnTo>
                    <a:pt x="113425" y="19590"/>
                  </a:lnTo>
                  <a:lnTo>
                    <a:pt x="51935" y="2062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19286" y="873865"/>
              <a:ext cx="39305" cy="736996"/>
            </a:xfrm>
            <a:custGeom>
              <a:avLst/>
              <a:gdLst/>
              <a:ahLst/>
              <a:cxnLst/>
              <a:rect l="0" t="0" r="0" b="0"/>
              <a:pathLst>
                <a:path w="39305" h="736996">
                  <a:moveTo>
                    <a:pt x="39304" y="0"/>
                  </a:moveTo>
                  <a:lnTo>
                    <a:pt x="14110" y="55045"/>
                  </a:lnTo>
                  <a:lnTo>
                    <a:pt x="2724" y="94168"/>
                  </a:lnTo>
                  <a:lnTo>
                    <a:pt x="0" y="144625"/>
                  </a:lnTo>
                  <a:lnTo>
                    <a:pt x="3508" y="187500"/>
                  </a:lnTo>
                  <a:lnTo>
                    <a:pt x="5848" y="233852"/>
                  </a:lnTo>
                  <a:lnTo>
                    <a:pt x="7165" y="296627"/>
                  </a:lnTo>
                  <a:lnTo>
                    <a:pt x="13198" y="359760"/>
                  </a:lnTo>
                  <a:lnTo>
                    <a:pt x="17250" y="417291"/>
                  </a:lnTo>
                  <a:lnTo>
                    <a:pt x="18050" y="473715"/>
                  </a:lnTo>
                  <a:lnTo>
                    <a:pt x="18209" y="529921"/>
                  </a:lnTo>
                  <a:lnTo>
                    <a:pt x="26645" y="589593"/>
                  </a:lnTo>
                  <a:lnTo>
                    <a:pt x="35034" y="651076"/>
                  </a:lnTo>
                  <a:lnTo>
                    <a:pt x="38460" y="712961"/>
                  </a:lnTo>
                  <a:lnTo>
                    <a:pt x="39304" y="736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90093" y="1189720"/>
              <a:ext cx="579068" cy="52643"/>
            </a:xfrm>
            <a:custGeom>
              <a:avLst/>
              <a:gdLst/>
              <a:ahLst/>
              <a:cxnLst/>
              <a:rect l="0" t="0" r="0" b="0"/>
              <a:pathLst>
                <a:path w="579068" h="52643">
                  <a:moveTo>
                    <a:pt x="579067" y="0"/>
                  </a:moveTo>
                  <a:lnTo>
                    <a:pt x="551511" y="7235"/>
                  </a:lnTo>
                  <a:lnTo>
                    <a:pt x="492169" y="12997"/>
                  </a:lnTo>
                  <a:lnTo>
                    <a:pt x="438286" y="21788"/>
                  </a:lnTo>
                  <a:lnTo>
                    <a:pt x="377867" y="28682"/>
                  </a:lnTo>
                  <a:lnTo>
                    <a:pt x="315511" y="30725"/>
                  </a:lnTo>
                  <a:lnTo>
                    <a:pt x="258821" y="31330"/>
                  </a:lnTo>
                  <a:lnTo>
                    <a:pt x="197744" y="31535"/>
                  </a:lnTo>
                  <a:lnTo>
                    <a:pt x="134835" y="39912"/>
                  </a:lnTo>
                  <a:lnTo>
                    <a:pt x="80316" y="41679"/>
                  </a:lnTo>
                  <a:lnTo>
                    <a:pt x="25048" y="5039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32497" y="966709"/>
              <a:ext cx="815204" cy="338825"/>
            </a:xfrm>
            <a:custGeom>
              <a:avLst/>
              <a:gdLst/>
              <a:ahLst/>
              <a:cxnLst/>
              <a:rect l="0" t="0" r="0" b="0"/>
              <a:pathLst>
                <a:path w="815204" h="338825">
                  <a:moveTo>
                    <a:pt x="0" y="159840"/>
                  </a:moveTo>
                  <a:lnTo>
                    <a:pt x="11179" y="148661"/>
                  </a:lnTo>
                  <a:lnTo>
                    <a:pt x="32264" y="146293"/>
                  </a:lnTo>
                  <a:lnTo>
                    <a:pt x="87872" y="148715"/>
                  </a:lnTo>
                  <a:lnTo>
                    <a:pt x="135481" y="149135"/>
                  </a:lnTo>
                  <a:lnTo>
                    <a:pt x="186631" y="149259"/>
                  </a:lnTo>
                  <a:lnTo>
                    <a:pt x="238832" y="149296"/>
                  </a:lnTo>
                  <a:lnTo>
                    <a:pt x="291344" y="149307"/>
                  </a:lnTo>
                  <a:lnTo>
                    <a:pt x="343947" y="154899"/>
                  </a:lnTo>
                  <a:lnTo>
                    <a:pt x="402167" y="158376"/>
                  </a:lnTo>
                  <a:lnTo>
                    <a:pt x="463871" y="159406"/>
                  </a:lnTo>
                  <a:lnTo>
                    <a:pt x="526608" y="159711"/>
                  </a:lnTo>
                  <a:lnTo>
                    <a:pt x="584061" y="159802"/>
                  </a:lnTo>
                  <a:lnTo>
                    <a:pt x="638129" y="159829"/>
                  </a:lnTo>
                  <a:lnTo>
                    <a:pt x="700395" y="159838"/>
                  </a:lnTo>
                  <a:lnTo>
                    <a:pt x="757755" y="159839"/>
                  </a:lnTo>
                  <a:lnTo>
                    <a:pt x="808556" y="154250"/>
                  </a:lnTo>
                  <a:lnTo>
                    <a:pt x="813948" y="149095"/>
                  </a:lnTo>
                  <a:lnTo>
                    <a:pt x="815203" y="142148"/>
                  </a:lnTo>
                  <a:lnTo>
                    <a:pt x="813700" y="134007"/>
                  </a:lnTo>
                  <a:lnTo>
                    <a:pt x="802672" y="118723"/>
                  </a:lnTo>
                  <a:lnTo>
                    <a:pt x="773612" y="96964"/>
                  </a:lnTo>
                  <a:lnTo>
                    <a:pt x="716601" y="70018"/>
                  </a:lnTo>
                  <a:lnTo>
                    <a:pt x="677074" y="51717"/>
                  </a:lnTo>
                  <a:lnTo>
                    <a:pt x="657721" y="40425"/>
                  </a:lnTo>
                  <a:lnTo>
                    <a:pt x="600757" y="20525"/>
                  </a:lnTo>
                  <a:lnTo>
                    <a:pt x="549686" y="0"/>
                  </a:lnTo>
                  <a:lnTo>
                    <a:pt x="545442" y="637"/>
                  </a:lnTo>
                  <a:lnTo>
                    <a:pt x="546122" y="4572"/>
                  </a:lnTo>
                  <a:lnTo>
                    <a:pt x="550085" y="10704"/>
                  </a:lnTo>
                  <a:lnTo>
                    <a:pt x="596132" y="36188"/>
                  </a:lnTo>
                  <a:lnTo>
                    <a:pt x="638330" y="56819"/>
                  </a:lnTo>
                  <a:lnTo>
                    <a:pt x="665257" y="73163"/>
                  </a:lnTo>
                  <a:lnTo>
                    <a:pt x="717366" y="94007"/>
                  </a:lnTo>
                  <a:lnTo>
                    <a:pt x="777679" y="125319"/>
                  </a:lnTo>
                  <a:lnTo>
                    <a:pt x="804682" y="145972"/>
                  </a:lnTo>
                  <a:lnTo>
                    <a:pt x="809026" y="154104"/>
                  </a:lnTo>
                  <a:lnTo>
                    <a:pt x="810733" y="172498"/>
                  </a:lnTo>
                  <a:lnTo>
                    <a:pt x="807211" y="181147"/>
                  </a:lnTo>
                  <a:lnTo>
                    <a:pt x="785486" y="204497"/>
                  </a:lnTo>
                  <a:lnTo>
                    <a:pt x="730859" y="240431"/>
                  </a:lnTo>
                  <a:lnTo>
                    <a:pt x="671283" y="287089"/>
                  </a:lnTo>
                  <a:lnTo>
                    <a:pt x="610653" y="338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843316" y="821222"/>
              <a:ext cx="42115" cy="684354"/>
            </a:xfrm>
            <a:custGeom>
              <a:avLst/>
              <a:gdLst/>
              <a:ahLst/>
              <a:cxnLst/>
              <a:rect l="0" t="0" r="0" b="0"/>
              <a:pathLst>
                <a:path w="42115" h="684354">
                  <a:moveTo>
                    <a:pt x="42114" y="0"/>
                  </a:moveTo>
                  <a:lnTo>
                    <a:pt x="21870" y="49552"/>
                  </a:lnTo>
                  <a:lnTo>
                    <a:pt x="13889" y="100080"/>
                  </a:lnTo>
                  <a:lnTo>
                    <a:pt x="3956" y="163225"/>
                  </a:lnTo>
                  <a:lnTo>
                    <a:pt x="781" y="220759"/>
                  </a:lnTo>
                  <a:lnTo>
                    <a:pt x="154" y="277184"/>
                  </a:lnTo>
                  <a:lnTo>
                    <a:pt x="30" y="334559"/>
                  </a:lnTo>
                  <a:lnTo>
                    <a:pt x="6" y="397885"/>
                  </a:lnTo>
                  <a:lnTo>
                    <a:pt x="1" y="455801"/>
                  </a:lnTo>
                  <a:lnTo>
                    <a:pt x="0" y="512301"/>
                  </a:lnTo>
                  <a:lnTo>
                    <a:pt x="0" y="574761"/>
                  </a:lnTo>
                  <a:lnTo>
                    <a:pt x="3119" y="627315"/>
                  </a:lnTo>
                  <a:lnTo>
                    <a:pt x="10528" y="684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85347" y="1063378"/>
              <a:ext cx="621182" cy="42115"/>
            </a:xfrm>
            <a:custGeom>
              <a:avLst/>
              <a:gdLst/>
              <a:ahLst/>
              <a:cxnLst/>
              <a:rect l="0" t="0" r="0" b="0"/>
              <a:pathLst>
                <a:path w="621182" h="42115">
                  <a:moveTo>
                    <a:pt x="621181" y="0"/>
                  </a:moveTo>
                  <a:lnTo>
                    <a:pt x="572251" y="0"/>
                  </a:lnTo>
                  <a:lnTo>
                    <a:pt x="524405" y="3119"/>
                  </a:lnTo>
                  <a:lnTo>
                    <a:pt x="470064" y="8333"/>
                  </a:lnTo>
                  <a:lnTo>
                    <a:pt x="409509" y="12997"/>
                  </a:lnTo>
                  <a:lnTo>
                    <a:pt x="347114" y="18669"/>
                  </a:lnTo>
                  <a:lnTo>
                    <a:pt x="293531" y="23469"/>
                  </a:lnTo>
                  <a:lnTo>
                    <a:pt x="246069" y="29180"/>
                  </a:lnTo>
                  <a:lnTo>
                    <a:pt x="187553" y="30873"/>
                  </a:lnTo>
                  <a:lnTo>
                    <a:pt x="128880" y="34494"/>
                  </a:lnTo>
                  <a:lnTo>
                    <a:pt x="71332" y="39856"/>
                  </a:lnTo>
                  <a:lnTo>
                    <a:pt x="25425" y="414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79399" y="1810901"/>
            <a:ext cx="3811317" cy="515898"/>
            <a:chOff x="2179399" y="1810901"/>
            <a:chExt cx="3811317" cy="515898"/>
          </a:xfrm>
        </p:grpSpPr>
        <p:sp>
          <p:nvSpPr>
            <p:cNvPr id="10" name="Freeform 9"/>
            <p:cNvSpPr/>
            <p:nvPr/>
          </p:nvSpPr>
          <p:spPr>
            <a:xfrm>
              <a:off x="2179399" y="2263626"/>
              <a:ext cx="526425" cy="42116"/>
            </a:xfrm>
            <a:custGeom>
              <a:avLst/>
              <a:gdLst/>
              <a:ahLst/>
              <a:cxnLst/>
              <a:rect l="0" t="0" r="0" b="0"/>
              <a:pathLst>
                <a:path w="526425" h="42116">
                  <a:moveTo>
                    <a:pt x="526424" y="0"/>
                  </a:moveTo>
                  <a:lnTo>
                    <a:pt x="467808" y="0"/>
                  </a:lnTo>
                  <a:lnTo>
                    <a:pt x="421839" y="5590"/>
                  </a:lnTo>
                  <a:lnTo>
                    <a:pt x="365585" y="9066"/>
                  </a:lnTo>
                  <a:lnTo>
                    <a:pt x="304463" y="10095"/>
                  </a:lnTo>
                  <a:lnTo>
                    <a:pt x="242635" y="17679"/>
                  </a:lnTo>
                  <a:lnTo>
                    <a:pt x="188875" y="20056"/>
                  </a:lnTo>
                  <a:lnTo>
                    <a:pt x="130722" y="23979"/>
                  </a:lnTo>
                  <a:lnTo>
                    <a:pt x="68325" y="30083"/>
                  </a:lnTo>
                  <a:lnTo>
                    <a:pt x="11424" y="3972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37492" y="2189927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400083" y="0"/>
                  </a:moveTo>
                  <a:lnTo>
                    <a:pt x="342818" y="0"/>
                  </a:lnTo>
                  <a:lnTo>
                    <a:pt x="290309" y="3120"/>
                  </a:lnTo>
                  <a:lnTo>
                    <a:pt x="233416" y="8333"/>
                  </a:lnTo>
                  <a:lnTo>
                    <a:pt x="173275" y="9878"/>
                  </a:lnTo>
                  <a:lnTo>
                    <a:pt x="116072" y="13455"/>
                  </a:lnTo>
                  <a:lnTo>
                    <a:pt x="54123" y="195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74570" y="1865790"/>
              <a:ext cx="776533" cy="345195"/>
            </a:xfrm>
            <a:custGeom>
              <a:avLst/>
              <a:gdLst/>
              <a:ahLst/>
              <a:cxnLst/>
              <a:rect l="0" t="0" r="0" b="0"/>
              <a:pathLst>
                <a:path w="776533" h="345195">
                  <a:moveTo>
                    <a:pt x="0" y="218852"/>
                  </a:moveTo>
                  <a:lnTo>
                    <a:pt x="48931" y="210519"/>
                  </a:lnTo>
                  <a:lnTo>
                    <a:pt x="108061" y="203168"/>
                  </a:lnTo>
                  <a:lnTo>
                    <a:pt x="161869" y="199387"/>
                  </a:lnTo>
                  <a:lnTo>
                    <a:pt x="222266" y="198267"/>
                  </a:lnTo>
                  <a:lnTo>
                    <a:pt x="284615" y="192346"/>
                  </a:lnTo>
                  <a:lnTo>
                    <a:pt x="336364" y="188771"/>
                  </a:lnTo>
                  <a:lnTo>
                    <a:pt x="390876" y="180328"/>
                  </a:lnTo>
                  <a:lnTo>
                    <a:pt x="445708" y="177802"/>
                  </a:lnTo>
                  <a:lnTo>
                    <a:pt x="505238" y="177053"/>
                  </a:lnTo>
                  <a:lnTo>
                    <a:pt x="558102" y="175662"/>
                  </a:lnTo>
                  <a:lnTo>
                    <a:pt x="611711" y="165304"/>
                  </a:lnTo>
                  <a:lnTo>
                    <a:pt x="667014" y="157582"/>
                  </a:lnTo>
                  <a:lnTo>
                    <a:pt x="725569" y="144479"/>
                  </a:lnTo>
                  <a:lnTo>
                    <a:pt x="736397" y="141194"/>
                  </a:lnTo>
                  <a:lnTo>
                    <a:pt x="741275" y="136664"/>
                  </a:lnTo>
                  <a:lnTo>
                    <a:pt x="742188" y="131305"/>
                  </a:lnTo>
                  <a:lnTo>
                    <a:pt x="740457" y="125392"/>
                  </a:lnTo>
                  <a:lnTo>
                    <a:pt x="729174" y="112584"/>
                  </a:lnTo>
                  <a:lnTo>
                    <a:pt x="703092" y="95338"/>
                  </a:lnTo>
                  <a:lnTo>
                    <a:pt x="651292" y="68099"/>
                  </a:lnTo>
                  <a:lnTo>
                    <a:pt x="599139" y="48000"/>
                  </a:lnTo>
                  <a:lnTo>
                    <a:pt x="538210" y="14986"/>
                  </a:lnTo>
                  <a:lnTo>
                    <a:pt x="516455" y="1123"/>
                  </a:lnTo>
                  <a:lnTo>
                    <a:pt x="510419" y="0"/>
                  </a:lnTo>
                  <a:lnTo>
                    <a:pt x="507566" y="2761"/>
                  </a:lnTo>
                  <a:lnTo>
                    <a:pt x="506833" y="8111"/>
                  </a:lnTo>
                  <a:lnTo>
                    <a:pt x="512258" y="20294"/>
                  </a:lnTo>
                  <a:lnTo>
                    <a:pt x="534705" y="43427"/>
                  </a:lnTo>
                  <a:lnTo>
                    <a:pt x="595366" y="84573"/>
                  </a:lnTo>
                  <a:lnTo>
                    <a:pt x="648818" y="120465"/>
                  </a:lnTo>
                  <a:lnTo>
                    <a:pt x="704889" y="144212"/>
                  </a:lnTo>
                  <a:lnTo>
                    <a:pt x="747420" y="164594"/>
                  </a:lnTo>
                  <a:lnTo>
                    <a:pt x="773489" y="184318"/>
                  </a:lnTo>
                  <a:lnTo>
                    <a:pt x="776532" y="191150"/>
                  </a:lnTo>
                  <a:lnTo>
                    <a:pt x="776221" y="198044"/>
                  </a:lnTo>
                  <a:lnTo>
                    <a:pt x="773674" y="204980"/>
                  </a:lnTo>
                  <a:lnTo>
                    <a:pt x="753321" y="225920"/>
                  </a:lnTo>
                  <a:lnTo>
                    <a:pt x="693333" y="252639"/>
                  </a:lnTo>
                  <a:lnTo>
                    <a:pt x="638423" y="278949"/>
                  </a:lnTo>
                  <a:lnTo>
                    <a:pt x="576831" y="305333"/>
                  </a:lnTo>
                  <a:lnTo>
                    <a:pt x="515455" y="339153"/>
                  </a:lnTo>
                  <a:lnTo>
                    <a:pt x="505368" y="3451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96567" y="1810901"/>
              <a:ext cx="51993" cy="515898"/>
            </a:xfrm>
            <a:custGeom>
              <a:avLst/>
              <a:gdLst/>
              <a:ahLst/>
              <a:cxnLst/>
              <a:rect l="0" t="0" r="0" b="0"/>
              <a:pathLst>
                <a:path w="51993" h="515898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14042" y="220850"/>
                  </a:lnTo>
                  <a:lnTo>
                    <a:pt x="18520" y="273018"/>
                  </a:lnTo>
                  <a:lnTo>
                    <a:pt x="28439" y="336076"/>
                  </a:lnTo>
                  <a:lnTo>
                    <a:pt x="37084" y="399315"/>
                  </a:lnTo>
                  <a:lnTo>
                    <a:pt x="41336" y="459517"/>
                  </a:lnTo>
                  <a:lnTo>
                    <a:pt x="51992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11647" y="2074114"/>
              <a:ext cx="579069" cy="94757"/>
            </a:xfrm>
            <a:custGeom>
              <a:avLst/>
              <a:gdLst/>
              <a:ahLst/>
              <a:cxnLst/>
              <a:rect l="0" t="0" r="0" b="0"/>
              <a:pathLst>
                <a:path w="579069" h="94757">
                  <a:moveTo>
                    <a:pt x="579068" y="0"/>
                  </a:moveTo>
                  <a:lnTo>
                    <a:pt x="518337" y="14654"/>
                  </a:lnTo>
                  <a:lnTo>
                    <a:pt x="457411" y="27027"/>
                  </a:lnTo>
                  <a:lnTo>
                    <a:pt x="400316" y="33804"/>
                  </a:lnTo>
                  <a:lnTo>
                    <a:pt x="338388" y="46062"/>
                  </a:lnTo>
                  <a:lnTo>
                    <a:pt x="287177" y="56281"/>
                  </a:lnTo>
                  <a:lnTo>
                    <a:pt x="234958" y="61129"/>
                  </a:lnTo>
                  <a:lnTo>
                    <a:pt x="182441" y="68155"/>
                  </a:lnTo>
                  <a:lnTo>
                    <a:pt x="124247" y="77646"/>
                  </a:lnTo>
                  <a:lnTo>
                    <a:pt x="68140" y="87867"/>
                  </a:lnTo>
                  <a:lnTo>
                    <a:pt x="38473" y="9169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210984" y="2948945"/>
            <a:ext cx="3232250" cy="672859"/>
            <a:chOff x="2210984" y="2948945"/>
            <a:chExt cx="3232250" cy="672859"/>
          </a:xfrm>
        </p:grpSpPr>
        <p:sp>
          <p:nvSpPr>
            <p:cNvPr id="16" name="Freeform 15"/>
            <p:cNvSpPr/>
            <p:nvPr/>
          </p:nvSpPr>
          <p:spPr>
            <a:xfrm>
              <a:off x="2210984" y="3484932"/>
              <a:ext cx="431670" cy="21058"/>
            </a:xfrm>
            <a:custGeom>
              <a:avLst/>
              <a:gdLst/>
              <a:ahLst/>
              <a:cxnLst/>
              <a:rect l="0" t="0" r="0" b="0"/>
              <a:pathLst>
                <a:path w="431670" h="21058">
                  <a:moveTo>
                    <a:pt x="431669" y="0"/>
                  </a:moveTo>
                  <a:lnTo>
                    <a:pt x="414901" y="5589"/>
                  </a:lnTo>
                  <a:lnTo>
                    <a:pt x="397310" y="5214"/>
                  </a:lnTo>
                  <a:lnTo>
                    <a:pt x="338670" y="687"/>
                  </a:lnTo>
                  <a:lnTo>
                    <a:pt x="283923" y="3255"/>
                  </a:lnTo>
                  <a:lnTo>
                    <a:pt x="222460" y="9092"/>
                  </a:lnTo>
                  <a:lnTo>
                    <a:pt x="171329" y="10103"/>
                  </a:lnTo>
                  <a:lnTo>
                    <a:pt x="119135" y="10403"/>
                  </a:lnTo>
                  <a:lnTo>
                    <a:pt x="66625" y="10491"/>
                  </a:lnTo>
                  <a:lnTo>
                    <a:pt x="11200" y="18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84891" y="3126963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21057" y="0"/>
                  </a:moveTo>
                  <a:lnTo>
                    <a:pt x="21057" y="58617"/>
                  </a:lnTo>
                  <a:lnTo>
                    <a:pt x="21057" y="104586"/>
                  </a:lnTo>
                  <a:lnTo>
                    <a:pt x="21057" y="160840"/>
                  </a:lnTo>
                  <a:lnTo>
                    <a:pt x="13821" y="221024"/>
                  </a:lnTo>
                  <a:lnTo>
                    <a:pt x="11504" y="276839"/>
                  </a:lnTo>
                  <a:lnTo>
                    <a:pt x="10817" y="337830"/>
                  </a:lnTo>
                  <a:lnTo>
                    <a:pt x="9444" y="396845"/>
                  </a:lnTo>
                  <a:lnTo>
                    <a:pt x="2212" y="453126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32207" y="3369119"/>
              <a:ext cx="547483" cy="42115"/>
            </a:xfrm>
            <a:custGeom>
              <a:avLst/>
              <a:gdLst/>
              <a:ahLst/>
              <a:cxnLst/>
              <a:rect l="0" t="0" r="0" b="0"/>
              <a:pathLst>
                <a:path w="547483" h="42115">
                  <a:moveTo>
                    <a:pt x="547482" y="42114"/>
                  </a:moveTo>
                  <a:lnTo>
                    <a:pt x="498551" y="33781"/>
                  </a:lnTo>
                  <a:lnTo>
                    <a:pt x="445010" y="26430"/>
                  </a:lnTo>
                  <a:lnTo>
                    <a:pt x="389088" y="22649"/>
                  </a:lnTo>
                  <a:lnTo>
                    <a:pt x="326245" y="15939"/>
                  </a:lnTo>
                  <a:lnTo>
                    <a:pt x="274350" y="12132"/>
                  </a:lnTo>
                  <a:lnTo>
                    <a:pt x="218159" y="5414"/>
                  </a:lnTo>
                  <a:lnTo>
                    <a:pt x="174558" y="2406"/>
                  </a:lnTo>
                  <a:lnTo>
                    <a:pt x="129054" y="1069"/>
                  </a:lnTo>
                  <a:lnTo>
                    <a:pt x="66314" y="317"/>
                  </a:lnTo>
                  <a:lnTo>
                    <a:pt x="14485" y="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69243" y="2948945"/>
              <a:ext cx="587661" cy="388589"/>
            </a:xfrm>
            <a:custGeom>
              <a:avLst/>
              <a:gdLst/>
              <a:ahLst/>
              <a:cxnLst/>
              <a:rect l="0" t="0" r="0" b="0"/>
              <a:pathLst>
                <a:path w="587661" h="388589">
                  <a:moveTo>
                    <a:pt x="0" y="220132"/>
                  </a:moveTo>
                  <a:lnTo>
                    <a:pt x="58617" y="214543"/>
                  </a:lnTo>
                  <a:lnTo>
                    <a:pt x="112791" y="209410"/>
                  </a:lnTo>
                  <a:lnTo>
                    <a:pt x="171672" y="201463"/>
                  </a:lnTo>
                  <a:lnTo>
                    <a:pt x="225171" y="199783"/>
                  </a:lnTo>
                  <a:lnTo>
                    <a:pt x="279237" y="199285"/>
                  </a:lnTo>
                  <a:lnTo>
                    <a:pt x="331132" y="199137"/>
                  </a:lnTo>
                  <a:lnTo>
                    <a:pt x="387842" y="199094"/>
                  </a:lnTo>
                  <a:lnTo>
                    <a:pt x="444809" y="199081"/>
                  </a:lnTo>
                  <a:lnTo>
                    <a:pt x="499903" y="195957"/>
                  </a:lnTo>
                  <a:lnTo>
                    <a:pt x="560440" y="190011"/>
                  </a:lnTo>
                  <a:lnTo>
                    <a:pt x="567819" y="186013"/>
                  </a:lnTo>
                  <a:lnTo>
                    <a:pt x="570399" y="179839"/>
                  </a:lnTo>
                  <a:lnTo>
                    <a:pt x="569779" y="172213"/>
                  </a:lnTo>
                  <a:lnTo>
                    <a:pt x="559731" y="157501"/>
                  </a:lnTo>
                  <a:lnTo>
                    <a:pt x="509809" y="114895"/>
                  </a:lnTo>
                  <a:lnTo>
                    <a:pt x="452953" y="86781"/>
                  </a:lnTo>
                  <a:lnTo>
                    <a:pt x="394972" y="52631"/>
                  </a:lnTo>
                  <a:lnTo>
                    <a:pt x="337626" y="22571"/>
                  </a:lnTo>
                  <a:lnTo>
                    <a:pt x="308024" y="0"/>
                  </a:lnTo>
                  <a:lnTo>
                    <a:pt x="308295" y="848"/>
                  </a:lnTo>
                  <a:lnTo>
                    <a:pt x="322974" y="13220"/>
                  </a:lnTo>
                  <a:lnTo>
                    <a:pt x="384865" y="51998"/>
                  </a:lnTo>
                  <a:lnTo>
                    <a:pt x="447923" y="93819"/>
                  </a:lnTo>
                  <a:lnTo>
                    <a:pt x="503999" y="130059"/>
                  </a:lnTo>
                  <a:lnTo>
                    <a:pt x="561152" y="173046"/>
                  </a:lnTo>
                  <a:lnTo>
                    <a:pt x="584937" y="195132"/>
                  </a:lnTo>
                  <a:lnTo>
                    <a:pt x="587660" y="202296"/>
                  </a:lnTo>
                  <a:lnTo>
                    <a:pt x="587136" y="209411"/>
                  </a:lnTo>
                  <a:lnTo>
                    <a:pt x="579144" y="224726"/>
                  </a:lnTo>
                  <a:lnTo>
                    <a:pt x="545417" y="260034"/>
                  </a:lnTo>
                  <a:lnTo>
                    <a:pt x="484130" y="304166"/>
                  </a:lnTo>
                  <a:lnTo>
                    <a:pt x="426338" y="346457"/>
                  </a:lnTo>
                  <a:lnTo>
                    <a:pt x="368498" y="3885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32621" y="2969036"/>
              <a:ext cx="410613" cy="52643"/>
            </a:xfrm>
            <a:custGeom>
              <a:avLst/>
              <a:gdLst/>
              <a:ahLst/>
              <a:cxnLst/>
              <a:rect l="0" t="0" r="0" b="0"/>
              <a:pathLst>
                <a:path w="410613" h="52643">
                  <a:moveTo>
                    <a:pt x="410612" y="0"/>
                  </a:moveTo>
                  <a:lnTo>
                    <a:pt x="348519" y="5589"/>
                  </a:lnTo>
                  <a:lnTo>
                    <a:pt x="288729" y="17958"/>
                  </a:lnTo>
                  <a:lnTo>
                    <a:pt x="237888" y="27028"/>
                  </a:lnTo>
                  <a:lnTo>
                    <a:pt x="185779" y="31405"/>
                  </a:lnTo>
                  <a:lnTo>
                    <a:pt x="132125" y="39591"/>
                  </a:lnTo>
                  <a:lnTo>
                    <a:pt x="73464" y="48255"/>
                  </a:lnTo>
                  <a:lnTo>
                    <a:pt x="16245" y="5177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11565" y="3032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242570" y="3716559"/>
            <a:ext cx="3074322" cy="894924"/>
            <a:chOff x="2242570" y="3716559"/>
            <a:chExt cx="3074322" cy="894924"/>
          </a:xfrm>
        </p:grpSpPr>
        <p:sp>
          <p:nvSpPr>
            <p:cNvPr id="23" name="Freeform 22"/>
            <p:cNvSpPr/>
            <p:nvPr/>
          </p:nvSpPr>
          <p:spPr>
            <a:xfrm>
              <a:off x="2400497" y="4200870"/>
              <a:ext cx="73701" cy="410613"/>
            </a:xfrm>
            <a:custGeom>
              <a:avLst/>
              <a:gdLst/>
              <a:ahLst/>
              <a:cxnLst/>
              <a:rect l="0" t="0" r="0" b="0"/>
              <a:pathLst>
                <a:path w="73701" h="410613">
                  <a:moveTo>
                    <a:pt x="73700" y="0"/>
                  </a:moveTo>
                  <a:lnTo>
                    <a:pt x="62247" y="57265"/>
                  </a:lnTo>
                  <a:lnTo>
                    <a:pt x="48950" y="112567"/>
                  </a:lnTo>
                  <a:lnTo>
                    <a:pt x="42295" y="164522"/>
                  </a:lnTo>
                  <a:lnTo>
                    <a:pt x="27638" y="226170"/>
                  </a:lnTo>
                  <a:lnTo>
                    <a:pt x="10471" y="283551"/>
                  </a:lnTo>
                  <a:lnTo>
                    <a:pt x="3102" y="321881"/>
                  </a:lnTo>
                  <a:lnTo>
                    <a:pt x="613" y="38164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42570" y="4358798"/>
              <a:ext cx="442197" cy="31586"/>
            </a:xfrm>
            <a:custGeom>
              <a:avLst/>
              <a:gdLst/>
              <a:ahLst/>
              <a:cxnLst/>
              <a:rect l="0" t="0" r="0" b="0"/>
              <a:pathLst>
                <a:path w="442197" h="31586">
                  <a:moveTo>
                    <a:pt x="442196" y="0"/>
                  </a:moveTo>
                  <a:lnTo>
                    <a:pt x="383580" y="0"/>
                  </a:lnTo>
                  <a:lnTo>
                    <a:pt x="332022" y="5589"/>
                  </a:lnTo>
                  <a:lnTo>
                    <a:pt x="272292" y="9065"/>
                  </a:lnTo>
                  <a:lnTo>
                    <a:pt x="212103" y="17475"/>
                  </a:lnTo>
                  <a:lnTo>
                    <a:pt x="162151" y="21165"/>
                  </a:lnTo>
                  <a:lnTo>
                    <a:pt x="104586" y="27978"/>
                  </a:lnTo>
                  <a:lnTo>
                    <a:pt x="52305" y="305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95378" y="4127171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5124" y="5589"/>
                  </a:lnTo>
                  <a:lnTo>
                    <a:pt x="154884" y="10722"/>
                  </a:lnTo>
                  <a:lnTo>
                    <a:pt x="95742" y="25054"/>
                  </a:lnTo>
                  <a:lnTo>
                    <a:pt x="39536" y="375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69202" y="3842080"/>
              <a:ext cx="658615" cy="285092"/>
            </a:xfrm>
            <a:custGeom>
              <a:avLst/>
              <a:gdLst/>
              <a:ahLst/>
              <a:cxnLst/>
              <a:rect l="0" t="0" r="0" b="0"/>
              <a:pathLst>
                <a:path w="658615" h="285092">
                  <a:moveTo>
                    <a:pt x="0" y="179806"/>
                  </a:moveTo>
                  <a:lnTo>
                    <a:pt x="62280" y="161847"/>
                  </a:lnTo>
                  <a:lnTo>
                    <a:pt x="119450" y="151259"/>
                  </a:lnTo>
                  <a:lnTo>
                    <a:pt x="169533" y="149120"/>
                  </a:lnTo>
                  <a:lnTo>
                    <a:pt x="221417" y="145367"/>
                  </a:lnTo>
                  <a:lnTo>
                    <a:pt x="267596" y="143086"/>
                  </a:lnTo>
                  <a:lnTo>
                    <a:pt x="292067" y="144768"/>
                  </a:lnTo>
                  <a:lnTo>
                    <a:pt x="342611" y="142555"/>
                  </a:lnTo>
                  <a:lnTo>
                    <a:pt x="394362" y="146542"/>
                  </a:lnTo>
                  <a:lnTo>
                    <a:pt x="451030" y="147722"/>
                  </a:lnTo>
                  <a:lnTo>
                    <a:pt x="504865" y="148072"/>
                  </a:lnTo>
                  <a:lnTo>
                    <a:pt x="554742" y="151296"/>
                  </a:lnTo>
                  <a:lnTo>
                    <a:pt x="613516" y="157276"/>
                  </a:lnTo>
                  <a:lnTo>
                    <a:pt x="618411" y="155427"/>
                  </a:lnTo>
                  <a:lnTo>
                    <a:pt x="616995" y="151855"/>
                  </a:lnTo>
                  <a:lnTo>
                    <a:pt x="557149" y="109212"/>
                  </a:lnTo>
                  <a:lnTo>
                    <a:pt x="500040" y="82801"/>
                  </a:lnTo>
                  <a:lnTo>
                    <a:pt x="479603" y="71182"/>
                  </a:lnTo>
                  <a:lnTo>
                    <a:pt x="425062" y="51071"/>
                  </a:lnTo>
                  <a:lnTo>
                    <a:pt x="379800" y="24915"/>
                  </a:lnTo>
                  <a:lnTo>
                    <a:pt x="374863" y="18054"/>
                  </a:lnTo>
                  <a:lnTo>
                    <a:pt x="373911" y="11140"/>
                  </a:lnTo>
                  <a:lnTo>
                    <a:pt x="375616" y="4191"/>
                  </a:lnTo>
                  <a:lnTo>
                    <a:pt x="380262" y="728"/>
                  </a:lnTo>
                  <a:lnTo>
                    <a:pt x="394783" y="0"/>
                  </a:lnTo>
                  <a:lnTo>
                    <a:pt x="422689" y="11756"/>
                  </a:lnTo>
                  <a:lnTo>
                    <a:pt x="478858" y="50298"/>
                  </a:lnTo>
                  <a:lnTo>
                    <a:pt x="538546" y="85095"/>
                  </a:lnTo>
                  <a:lnTo>
                    <a:pt x="593420" y="113134"/>
                  </a:lnTo>
                  <a:lnTo>
                    <a:pt x="653641" y="155240"/>
                  </a:lnTo>
                  <a:lnTo>
                    <a:pt x="658029" y="163428"/>
                  </a:lnTo>
                  <a:lnTo>
                    <a:pt x="658614" y="172397"/>
                  </a:lnTo>
                  <a:lnTo>
                    <a:pt x="656665" y="181886"/>
                  </a:lnTo>
                  <a:lnTo>
                    <a:pt x="651856" y="189381"/>
                  </a:lnTo>
                  <a:lnTo>
                    <a:pt x="637154" y="200829"/>
                  </a:lnTo>
                  <a:lnTo>
                    <a:pt x="585806" y="221453"/>
                  </a:lnTo>
                  <a:lnTo>
                    <a:pt x="524973" y="239406"/>
                  </a:lnTo>
                  <a:lnTo>
                    <a:pt x="464700" y="256613"/>
                  </a:lnTo>
                  <a:lnTo>
                    <a:pt x="407388" y="276606"/>
                  </a:lnTo>
                  <a:lnTo>
                    <a:pt x="379026" y="285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27336" y="3716559"/>
              <a:ext cx="389556" cy="42115"/>
            </a:xfrm>
            <a:custGeom>
              <a:avLst/>
              <a:gdLst/>
              <a:ahLst/>
              <a:cxnLst/>
              <a:rect l="0" t="0" r="0" b="0"/>
              <a:pathLst>
                <a:path w="389556" h="42115">
                  <a:moveTo>
                    <a:pt x="389555" y="0"/>
                  </a:moveTo>
                  <a:lnTo>
                    <a:pt x="335680" y="17959"/>
                  </a:lnTo>
                  <a:lnTo>
                    <a:pt x="288316" y="28547"/>
                  </a:lnTo>
                  <a:lnTo>
                    <a:pt x="240235" y="30686"/>
                  </a:lnTo>
                  <a:lnTo>
                    <a:pt x="177176" y="36997"/>
                  </a:lnTo>
                  <a:lnTo>
                    <a:pt x="118490" y="41103"/>
                  </a:lnTo>
                  <a:lnTo>
                    <a:pt x="70073" y="41815"/>
                  </a:lnTo>
                  <a:lnTo>
                    <a:pt x="20558" y="420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843316" y="168455"/>
            <a:ext cx="3842903" cy="3716561"/>
            <a:chOff x="5843316" y="168455"/>
            <a:chExt cx="3842903" cy="3716561"/>
          </a:xfrm>
        </p:grpSpPr>
        <p:sp>
          <p:nvSpPr>
            <p:cNvPr id="29" name="Freeform 28"/>
            <p:cNvSpPr/>
            <p:nvPr/>
          </p:nvSpPr>
          <p:spPr>
            <a:xfrm>
              <a:off x="6496083" y="549519"/>
              <a:ext cx="493799" cy="1945735"/>
            </a:xfrm>
            <a:custGeom>
              <a:avLst/>
              <a:gdLst/>
              <a:ahLst/>
              <a:cxnLst/>
              <a:rect l="0" t="0" r="0" b="0"/>
              <a:pathLst>
                <a:path w="493799" h="1945735">
                  <a:moveTo>
                    <a:pt x="94756" y="29548"/>
                  </a:moveTo>
                  <a:lnTo>
                    <a:pt x="100346" y="12780"/>
                  </a:lnTo>
                  <a:lnTo>
                    <a:pt x="106672" y="7841"/>
                  </a:lnTo>
                  <a:lnTo>
                    <a:pt x="126178" y="2353"/>
                  </a:lnTo>
                  <a:lnTo>
                    <a:pt x="185234" y="0"/>
                  </a:lnTo>
                  <a:lnTo>
                    <a:pt x="237118" y="5455"/>
                  </a:lnTo>
                  <a:lnTo>
                    <a:pt x="295255" y="7591"/>
                  </a:lnTo>
                  <a:lnTo>
                    <a:pt x="348875" y="9394"/>
                  </a:lnTo>
                  <a:lnTo>
                    <a:pt x="409507" y="16772"/>
                  </a:lnTo>
                  <a:lnTo>
                    <a:pt x="460956" y="24165"/>
                  </a:lnTo>
                  <a:lnTo>
                    <a:pt x="469911" y="29469"/>
                  </a:lnTo>
                  <a:lnTo>
                    <a:pt x="482980" y="44720"/>
                  </a:lnTo>
                  <a:lnTo>
                    <a:pt x="489568" y="66317"/>
                  </a:lnTo>
                  <a:lnTo>
                    <a:pt x="493798" y="123898"/>
                  </a:lnTo>
                  <a:lnTo>
                    <a:pt x="488941" y="174357"/>
                  </a:lnTo>
                  <a:lnTo>
                    <a:pt x="480093" y="226352"/>
                  </a:lnTo>
                  <a:lnTo>
                    <a:pt x="473859" y="286748"/>
                  </a:lnTo>
                  <a:lnTo>
                    <a:pt x="464882" y="350200"/>
                  </a:lnTo>
                  <a:lnTo>
                    <a:pt x="462406" y="404149"/>
                  </a:lnTo>
                  <a:lnTo>
                    <a:pt x="454231" y="466223"/>
                  </a:lnTo>
                  <a:lnTo>
                    <a:pt x="453023" y="521173"/>
                  </a:lnTo>
                  <a:lnTo>
                    <a:pt x="452784" y="577088"/>
                  </a:lnTo>
                  <a:lnTo>
                    <a:pt x="447148" y="633193"/>
                  </a:lnTo>
                  <a:lnTo>
                    <a:pt x="443174" y="689336"/>
                  </a:lnTo>
                  <a:lnTo>
                    <a:pt x="439271" y="745486"/>
                  </a:lnTo>
                  <a:lnTo>
                    <a:pt x="433170" y="801638"/>
                  </a:lnTo>
                  <a:lnTo>
                    <a:pt x="426523" y="860519"/>
                  </a:lnTo>
                  <a:lnTo>
                    <a:pt x="422734" y="913061"/>
                  </a:lnTo>
                  <a:lnTo>
                    <a:pt x="421612" y="975032"/>
                  </a:lnTo>
                  <a:lnTo>
                    <a:pt x="421349" y="1018302"/>
                  </a:lnTo>
                  <a:lnTo>
                    <a:pt x="421232" y="1060930"/>
                  </a:lnTo>
                  <a:lnTo>
                    <a:pt x="419997" y="1120880"/>
                  </a:lnTo>
                  <a:lnTo>
                    <a:pt x="412812" y="1183716"/>
                  </a:lnTo>
                  <a:lnTo>
                    <a:pt x="411262" y="1242269"/>
                  </a:lnTo>
                  <a:lnTo>
                    <a:pt x="410803" y="1304072"/>
                  </a:lnTo>
                  <a:lnTo>
                    <a:pt x="407549" y="1363718"/>
                  </a:lnTo>
                  <a:lnTo>
                    <a:pt x="402295" y="1418436"/>
                  </a:lnTo>
                  <a:lnTo>
                    <a:pt x="400738" y="1471693"/>
                  </a:lnTo>
                  <a:lnTo>
                    <a:pt x="397157" y="1521398"/>
                  </a:lnTo>
                  <a:lnTo>
                    <a:pt x="391807" y="1568881"/>
                  </a:lnTo>
                  <a:lnTo>
                    <a:pt x="384410" y="1631738"/>
                  </a:lnTo>
                  <a:lnTo>
                    <a:pt x="378919" y="1688045"/>
                  </a:lnTo>
                  <a:lnTo>
                    <a:pt x="370100" y="1750623"/>
                  </a:lnTo>
                  <a:lnTo>
                    <a:pt x="377041" y="1811246"/>
                  </a:lnTo>
                  <a:lnTo>
                    <a:pt x="375804" y="1836829"/>
                  </a:lnTo>
                  <a:lnTo>
                    <a:pt x="367455" y="1859897"/>
                  </a:lnTo>
                  <a:lnTo>
                    <a:pt x="352826" y="1875609"/>
                  </a:lnTo>
                  <a:lnTo>
                    <a:pt x="314838" y="1895228"/>
                  </a:lnTo>
                  <a:lnTo>
                    <a:pt x="255559" y="1903133"/>
                  </a:lnTo>
                  <a:lnTo>
                    <a:pt x="197774" y="1911535"/>
                  </a:lnTo>
                  <a:lnTo>
                    <a:pt x="135028" y="1921433"/>
                  </a:lnTo>
                  <a:lnTo>
                    <a:pt x="88868" y="1928305"/>
                  </a:lnTo>
                  <a:lnTo>
                    <a:pt x="33610" y="1938750"/>
                  </a:lnTo>
                  <a:lnTo>
                    <a:pt x="0" y="1945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90922" y="1368704"/>
              <a:ext cx="136871" cy="84229"/>
            </a:xfrm>
            <a:custGeom>
              <a:avLst/>
              <a:gdLst/>
              <a:ahLst/>
              <a:cxnLst/>
              <a:rect l="0" t="0" r="0" b="0"/>
              <a:pathLst>
                <a:path w="136871" h="84229">
                  <a:moveTo>
                    <a:pt x="136870" y="0"/>
                  </a:moveTo>
                  <a:lnTo>
                    <a:pt x="87318" y="20244"/>
                  </a:lnTo>
                  <a:lnTo>
                    <a:pt x="31992" y="6133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00507" y="726466"/>
              <a:ext cx="323009" cy="379027"/>
            </a:xfrm>
            <a:custGeom>
              <a:avLst/>
              <a:gdLst/>
              <a:ahLst/>
              <a:cxnLst/>
              <a:rect l="0" t="0" r="0" b="0"/>
              <a:pathLst>
                <a:path w="323009" h="379027">
                  <a:moveTo>
                    <a:pt x="169441" y="0"/>
                  </a:moveTo>
                  <a:lnTo>
                    <a:pt x="114354" y="49498"/>
                  </a:lnTo>
                  <a:lnTo>
                    <a:pt x="82607" y="79621"/>
                  </a:lnTo>
                  <a:lnTo>
                    <a:pt x="41139" y="136033"/>
                  </a:lnTo>
                  <a:lnTo>
                    <a:pt x="4771" y="181069"/>
                  </a:lnTo>
                  <a:lnTo>
                    <a:pt x="0" y="190903"/>
                  </a:lnTo>
                  <a:lnTo>
                    <a:pt x="328" y="198628"/>
                  </a:lnTo>
                  <a:lnTo>
                    <a:pt x="4057" y="204948"/>
                  </a:lnTo>
                  <a:lnTo>
                    <a:pt x="10052" y="210332"/>
                  </a:lnTo>
                  <a:lnTo>
                    <a:pt x="17558" y="211581"/>
                  </a:lnTo>
                  <a:lnTo>
                    <a:pt x="35257" y="206730"/>
                  </a:lnTo>
                  <a:lnTo>
                    <a:pt x="93900" y="178017"/>
                  </a:lnTo>
                  <a:lnTo>
                    <a:pt x="133020" y="160760"/>
                  </a:lnTo>
                  <a:lnTo>
                    <a:pt x="163782" y="154507"/>
                  </a:lnTo>
                  <a:lnTo>
                    <a:pt x="218540" y="160025"/>
                  </a:lnTo>
                  <a:lnTo>
                    <a:pt x="252619" y="172197"/>
                  </a:lnTo>
                  <a:lnTo>
                    <a:pt x="289986" y="197271"/>
                  </a:lnTo>
                  <a:lnTo>
                    <a:pt x="312653" y="223397"/>
                  </a:lnTo>
                  <a:lnTo>
                    <a:pt x="320829" y="246296"/>
                  </a:lnTo>
                  <a:lnTo>
                    <a:pt x="323008" y="258954"/>
                  </a:lnTo>
                  <a:lnTo>
                    <a:pt x="319192" y="282377"/>
                  </a:lnTo>
                  <a:lnTo>
                    <a:pt x="297677" y="326009"/>
                  </a:lnTo>
                  <a:lnTo>
                    <a:pt x="272168" y="352269"/>
                  </a:lnTo>
                  <a:lnTo>
                    <a:pt x="23261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72746" y="805105"/>
              <a:ext cx="313100" cy="205631"/>
            </a:xfrm>
            <a:custGeom>
              <a:avLst/>
              <a:gdLst/>
              <a:ahLst/>
              <a:cxnLst/>
              <a:rect l="0" t="0" r="0" b="0"/>
              <a:pathLst>
                <a:path w="313100" h="205631">
                  <a:moveTo>
                    <a:pt x="155171" y="5589"/>
                  </a:moveTo>
                  <a:lnTo>
                    <a:pt x="138403" y="0"/>
                  </a:lnTo>
                  <a:lnTo>
                    <a:pt x="105619" y="2113"/>
                  </a:lnTo>
                  <a:lnTo>
                    <a:pt x="71858" y="10148"/>
                  </a:lnTo>
                  <a:lnTo>
                    <a:pt x="53413" y="22823"/>
                  </a:lnTo>
                  <a:lnTo>
                    <a:pt x="22506" y="59556"/>
                  </a:lnTo>
                  <a:lnTo>
                    <a:pt x="6548" y="95798"/>
                  </a:lnTo>
                  <a:lnTo>
                    <a:pt x="0" y="136173"/>
                  </a:lnTo>
                  <a:lnTo>
                    <a:pt x="3649" y="172182"/>
                  </a:lnTo>
                  <a:lnTo>
                    <a:pt x="12179" y="191154"/>
                  </a:lnTo>
                  <a:lnTo>
                    <a:pt x="17729" y="199489"/>
                  </a:lnTo>
                  <a:lnTo>
                    <a:pt x="26108" y="203876"/>
                  </a:lnTo>
                  <a:lnTo>
                    <a:pt x="47897" y="205630"/>
                  </a:lnTo>
                  <a:lnTo>
                    <a:pt x="70058" y="196272"/>
                  </a:lnTo>
                  <a:lnTo>
                    <a:pt x="99147" y="171272"/>
                  </a:lnTo>
                  <a:lnTo>
                    <a:pt x="113894" y="150586"/>
                  </a:lnTo>
                  <a:lnTo>
                    <a:pt x="127603" y="111462"/>
                  </a:lnTo>
                  <a:lnTo>
                    <a:pt x="131015" y="65685"/>
                  </a:lnTo>
                  <a:lnTo>
                    <a:pt x="127477" y="35873"/>
                  </a:lnTo>
                  <a:lnTo>
                    <a:pt x="128519" y="36307"/>
                  </a:lnTo>
                  <a:lnTo>
                    <a:pt x="130384" y="40106"/>
                  </a:lnTo>
                  <a:lnTo>
                    <a:pt x="187771" y="89241"/>
                  </a:lnTo>
                  <a:lnTo>
                    <a:pt x="232190" y="109374"/>
                  </a:lnTo>
                  <a:lnTo>
                    <a:pt x="288752" y="127054"/>
                  </a:lnTo>
                  <a:lnTo>
                    <a:pt x="313099" y="13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97376" y="644393"/>
              <a:ext cx="341153" cy="285358"/>
            </a:xfrm>
            <a:custGeom>
              <a:avLst/>
              <a:gdLst/>
              <a:ahLst/>
              <a:cxnLst/>
              <a:rect l="0" t="0" r="0" b="0"/>
              <a:pathLst>
                <a:path w="341153" h="285358">
                  <a:moveTo>
                    <a:pt x="46354" y="155772"/>
                  </a:moveTo>
                  <a:lnTo>
                    <a:pt x="51944" y="214389"/>
                  </a:lnTo>
                  <a:lnTo>
                    <a:pt x="67685" y="270986"/>
                  </a:lnTo>
                  <a:lnTo>
                    <a:pt x="72212" y="285357"/>
                  </a:lnTo>
                  <a:lnTo>
                    <a:pt x="70325" y="280046"/>
                  </a:lnTo>
                  <a:lnTo>
                    <a:pt x="29294" y="222777"/>
                  </a:lnTo>
                  <a:lnTo>
                    <a:pt x="9233" y="169181"/>
                  </a:lnTo>
                  <a:lnTo>
                    <a:pt x="0" y="127510"/>
                  </a:lnTo>
                  <a:lnTo>
                    <a:pt x="1576" y="99537"/>
                  </a:lnTo>
                  <a:lnTo>
                    <a:pt x="7143" y="90206"/>
                  </a:lnTo>
                  <a:lnTo>
                    <a:pt x="15534" y="83986"/>
                  </a:lnTo>
                  <a:lnTo>
                    <a:pt x="25808" y="79839"/>
                  </a:lnTo>
                  <a:lnTo>
                    <a:pt x="36166" y="79413"/>
                  </a:lnTo>
                  <a:lnTo>
                    <a:pt x="57034" y="85180"/>
                  </a:lnTo>
                  <a:lnTo>
                    <a:pt x="119868" y="128084"/>
                  </a:lnTo>
                  <a:lnTo>
                    <a:pt x="158172" y="162842"/>
                  </a:lnTo>
                  <a:lnTo>
                    <a:pt x="163014" y="162825"/>
                  </a:lnTo>
                  <a:lnTo>
                    <a:pt x="166241" y="158135"/>
                  </a:lnTo>
                  <a:lnTo>
                    <a:pt x="168393" y="150328"/>
                  </a:lnTo>
                  <a:lnTo>
                    <a:pt x="165832" y="122574"/>
                  </a:lnTo>
                  <a:lnTo>
                    <a:pt x="154317" y="65093"/>
                  </a:lnTo>
                  <a:lnTo>
                    <a:pt x="155169" y="35922"/>
                  </a:lnTo>
                  <a:lnTo>
                    <a:pt x="163347" y="11258"/>
                  </a:lnTo>
                  <a:lnTo>
                    <a:pt x="171143" y="4448"/>
                  </a:lnTo>
                  <a:lnTo>
                    <a:pt x="181019" y="1077"/>
                  </a:lnTo>
                  <a:lnTo>
                    <a:pt x="192283" y="0"/>
                  </a:lnTo>
                  <a:lnTo>
                    <a:pt x="230492" y="9662"/>
                  </a:lnTo>
                  <a:lnTo>
                    <a:pt x="265860" y="32932"/>
                  </a:lnTo>
                  <a:lnTo>
                    <a:pt x="292977" y="62053"/>
                  </a:lnTo>
                  <a:lnTo>
                    <a:pt x="314695" y="104505"/>
                  </a:lnTo>
                  <a:lnTo>
                    <a:pt x="333885" y="164864"/>
                  </a:lnTo>
                  <a:lnTo>
                    <a:pt x="341152" y="208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41277" y="523275"/>
              <a:ext cx="165708" cy="238707"/>
            </a:xfrm>
            <a:custGeom>
              <a:avLst/>
              <a:gdLst/>
              <a:ahLst/>
              <a:cxnLst/>
              <a:rect l="0" t="0" r="0" b="0"/>
              <a:pathLst>
                <a:path w="165708" h="238707">
                  <a:moveTo>
                    <a:pt x="49894" y="171605"/>
                  </a:moveTo>
                  <a:lnTo>
                    <a:pt x="59469" y="147559"/>
                  </a:lnTo>
                  <a:lnTo>
                    <a:pt x="102891" y="89603"/>
                  </a:lnTo>
                  <a:lnTo>
                    <a:pt x="115562" y="73159"/>
                  </a:lnTo>
                  <a:lnTo>
                    <a:pt x="125093" y="54152"/>
                  </a:lnTo>
                  <a:lnTo>
                    <a:pt x="126990" y="30886"/>
                  </a:lnTo>
                  <a:lnTo>
                    <a:pt x="125857" y="18131"/>
                  </a:lnTo>
                  <a:lnTo>
                    <a:pt x="120424" y="9628"/>
                  </a:lnTo>
                  <a:lnTo>
                    <a:pt x="112121" y="3959"/>
                  </a:lnTo>
                  <a:lnTo>
                    <a:pt x="101907" y="180"/>
                  </a:lnTo>
                  <a:lnTo>
                    <a:pt x="91588" y="0"/>
                  </a:lnTo>
                  <a:lnTo>
                    <a:pt x="70764" y="6039"/>
                  </a:lnTo>
                  <a:lnTo>
                    <a:pt x="52930" y="19641"/>
                  </a:lnTo>
                  <a:lnTo>
                    <a:pt x="16369" y="59870"/>
                  </a:lnTo>
                  <a:lnTo>
                    <a:pt x="6528" y="78661"/>
                  </a:lnTo>
                  <a:lnTo>
                    <a:pt x="0" y="114561"/>
                  </a:lnTo>
                  <a:lnTo>
                    <a:pt x="3656" y="149244"/>
                  </a:lnTo>
                  <a:lnTo>
                    <a:pt x="17736" y="181747"/>
                  </a:lnTo>
                  <a:lnTo>
                    <a:pt x="36726" y="208016"/>
                  </a:lnTo>
                  <a:lnTo>
                    <a:pt x="62760" y="225028"/>
                  </a:lnTo>
                  <a:lnTo>
                    <a:pt x="92701" y="237477"/>
                  </a:lnTo>
                  <a:lnTo>
                    <a:pt x="116492" y="238706"/>
                  </a:lnTo>
                  <a:lnTo>
                    <a:pt x="165707" y="234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26567" y="294797"/>
              <a:ext cx="281418" cy="336913"/>
            </a:xfrm>
            <a:custGeom>
              <a:avLst/>
              <a:gdLst/>
              <a:ahLst/>
              <a:cxnLst/>
              <a:rect l="0" t="0" r="0" b="0"/>
              <a:pathLst>
                <a:path w="281418" h="336913">
                  <a:moveTo>
                    <a:pt x="148915" y="0"/>
                  </a:moveTo>
                  <a:lnTo>
                    <a:pt x="126558" y="0"/>
                  </a:lnTo>
                  <a:lnTo>
                    <a:pt x="109343" y="6240"/>
                  </a:lnTo>
                  <a:lnTo>
                    <a:pt x="73638" y="29309"/>
                  </a:lnTo>
                  <a:lnTo>
                    <a:pt x="59696" y="45782"/>
                  </a:lnTo>
                  <a:lnTo>
                    <a:pt x="28934" y="86834"/>
                  </a:lnTo>
                  <a:lnTo>
                    <a:pt x="9510" y="109697"/>
                  </a:lnTo>
                  <a:lnTo>
                    <a:pt x="0" y="128303"/>
                  </a:lnTo>
                  <a:lnTo>
                    <a:pt x="505" y="135838"/>
                  </a:lnTo>
                  <a:lnTo>
                    <a:pt x="4351" y="142032"/>
                  </a:lnTo>
                  <a:lnTo>
                    <a:pt x="10425" y="147330"/>
                  </a:lnTo>
                  <a:lnTo>
                    <a:pt x="17984" y="149693"/>
                  </a:lnTo>
                  <a:lnTo>
                    <a:pt x="35741" y="149199"/>
                  </a:lnTo>
                  <a:lnTo>
                    <a:pt x="89211" y="139303"/>
                  </a:lnTo>
                  <a:lnTo>
                    <a:pt x="148170" y="137351"/>
                  </a:lnTo>
                  <a:lnTo>
                    <a:pt x="187689" y="142602"/>
                  </a:lnTo>
                  <a:lnTo>
                    <a:pt x="221624" y="157157"/>
                  </a:lnTo>
                  <a:lnTo>
                    <a:pt x="271044" y="196773"/>
                  </a:lnTo>
                  <a:lnTo>
                    <a:pt x="279234" y="220036"/>
                  </a:lnTo>
                  <a:lnTo>
                    <a:pt x="281417" y="234428"/>
                  </a:lnTo>
                  <a:lnTo>
                    <a:pt x="277605" y="256659"/>
                  </a:lnTo>
                  <a:lnTo>
                    <a:pt x="262305" y="282328"/>
                  </a:lnTo>
                  <a:lnTo>
                    <a:pt x="239834" y="304751"/>
                  </a:lnTo>
                  <a:lnTo>
                    <a:pt x="219739" y="317939"/>
                  </a:lnTo>
                  <a:lnTo>
                    <a:pt x="15944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64995" y="357968"/>
              <a:ext cx="63171" cy="189514"/>
            </a:xfrm>
            <a:custGeom>
              <a:avLst/>
              <a:gdLst/>
              <a:ahLst/>
              <a:cxnLst/>
              <a:rect l="0" t="0" r="0" b="0"/>
              <a:pathLst>
                <a:path w="63171" h="189514">
                  <a:moveTo>
                    <a:pt x="0" y="0"/>
                  </a:moveTo>
                  <a:lnTo>
                    <a:pt x="20243" y="58617"/>
                  </a:lnTo>
                  <a:lnTo>
                    <a:pt x="44986" y="112791"/>
                  </a:lnTo>
                  <a:lnTo>
                    <a:pt x="59232" y="162313"/>
                  </a:lnTo>
                  <a:lnTo>
                    <a:pt x="6317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12352" y="1684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29418" y="308604"/>
              <a:ext cx="253343" cy="481034"/>
            </a:xfrm>
            <a:custGeom>
              <a:avLst/>
              <a:gdLst/>
              <a:ahLst/>
              <a:cxnLst/>
              <a:rect l="0" t="0" r="0" b="0"/>
              <a:pathLst>
                <a:path w="253343" h="481034">
                  <a:moveTo>
                    <a:pt x="172489" y="80950"/>
                  </a:moveTo>
                  <a:lnTo>
                    <a:pt x="172489" y="58593"/>
                  </a:lnTo>
                  <a:lnTo>
                    <a:pt x="161310" y="27922"/>
                  </a:lnTo>
                  <a:lnTo>
                    <a:pt x="146464" y="13318"/>
                  </a:lnTo>
                  <a:lnTo>
                    <a:pt x="126997" y="4098"/>
                  </a:lnTo>
                  <a:lnTo>
                    <a:pt x="102747" y="0"/>
                  </a:lnTo>
                  <a:lnTo>
                    <a:pt x="79491" y="4418"/>
                  </a:lnTo>
                  <a:lnTo>
                    <a:pt x="58627" y="15350"/>
                  </a:lnTo>
                  <a:lnTo>
                    <a:pt x="18790" y="55370"/>
                  </a:lnTo>
                  <a:lnTo>
                    <a:pt x="10591" y="76210"/>
                  </a:lnTo>
                  <a:lnTo>
                    <a:pt x="0" y="132968"/>
                  </a:lnTo>
                  <a:lnTo>
                    <a:pt x="6530" y="154372"/>
                  </a:lnTo>
                  <a:lnTo>
                    <a:pt x="20351" y="169344"/>
                  </a:lnTo>
                  <a:lnTo>
                    <a:pt x="28950" y="174974"/>
                  </a:lnTo>
                  <a:lnTo>
                    <a:pt x="50982" y="178111"/>
                  </a:lnTo>
                  <a:lnTo>
                    <a:pt x="74032" y="174435"/>
                  </a:lnTo>
                  <a:lnTo>
                    <a:pt x="92075" y="165003"/>
                  </a:lnTo>
                  <a:lnTo>
                    <a:pt x="115387" y="140950"/>
                  </a:lnTo>
                  <a:lnTo>
                    <a:pt x="143713" y="80671"/>
                  </a:lnTo>
                  <a:lnTo>
                    <a:pt x="147455" y="79594"/>
                  </a:lnTo>
                  <a:lnTo>
                    <a:pt x="151121" y="84726"/>
                  </a:lnTo>
                  <a:lnTo>
                    <a:pt x="176174" y="141325"/>
                  </a:lnTo>
                  <a:lnTo>
                    <a:pt x="202206" y="201984"/>
                  </a:lnTo>
                  <a:lnTo>
                    <a:pt x="227795" y="256763"/>
                  </a:lnTo>
                  <a:lnTo>
                    <a:pt x="245328" y="309524"/>
                  </a:lnTo>
                  <a:lnTo>
                    <a:pt x="253342" y="346377"/>
                  </a:lnTo>
                  <a:lnTo>
                    <a:pt x="252598" y="383813"/>
                  </a:lnTo>
                  <a:lnTo>
                    <a:pt x="246697" y="405069"/>
                  </a:lnTo>
                  <a:lnTo>
                    <a:pt x="236276" y="422315"/>
                  </a:lnTo>
                  <a:lnTo>
                    <a:pt x="206077" y="445177"/>
                  </a:lnTo>
                  <a:lnTo>
                    <a:pt x="152781" y="458223"/>
                  </a:lnTo>
                  <a:lnTo>
                    <a:pt x="104128" y="467515"/>
                  </a:lnTo>
                  <a:lnTo>
                    <a:pt x="50884" y="478016"/>
                  </a:lnTo>
                  <a:lnTo>
                    <a:pt x="35618" y="4810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307192" y="186837"/>
              <a:ext cx="379027" cy="330262"/>
            </a:xfrm>
            <a:custGeom>
              <a:avLst/>
              <a:gdLst/>
              <a:ahLst/>
              <a:cxnLst/>
              <a:rect l="0" t="0" r="0" b="0"/>
              <a:pathLst>
                <a:path w="379027" h="330262">
                  <a:moveTo>
                    <a:pt x="0" y="129017"/>
                  </a:moveTo>
                  <a:lnTo>
                    <a:pt x="17958" y="185232"/>
                  </a:lnTo>
                  <a:lnTo>
                    <a:pt x="31666" y="240684"/>
                  </a:lnTo>
                  <a:lnTo>
                    <a:pt x="49143" y="304163"/>
                  </a:lnTo>
                  <a:lnTo>
                    <a:pt x="56156" y="327353"/>
                  </a:lnTo>
                  <a:lnTo>
                    <a:pt x="58495" y="330261"/>
                  </a:lnTo>
                  <a:lnTo>
                    <a:pt x="60053" y="327521"/>
                  </a:lnTo>
                  <a:lnTo>
                    <a:pt x="61092" y="321014"/>
                  </a:lnTo>
                  <a:lnTo>
                    <a:pt x="43111" y="258691"/>
                  </a:lnTo>
                  <a:lnTo>
                    <a:pt x="25867" y="199646"/>
                  </a:lnTo>
                  <a:lnTo>
                    <a:pt x="23652" y="146045"/>
                  </a:lnTo>
                  <a:lnTo>
                    <a:pt x="29885" y="88049"/>
                  </a:lnTo>
                  <a:lnTo>
                    <a:pt x="40310" y="42529"/>
                  </a:lnTo>
                  <a:lnTo>
                    <a:pt x="51450" y="21948"/>
                  </a:lnTo>
                  <a:lnTo>
                    <a:pt x="67321" y="8122"/>
                  </a:lnTo>
                  <a:lnTo>
                    <a:pt x="76466" y="2797"/>
                  </a:lnTo>
                  <a:lnTo>
                    <a:pt x="95985" y="0"/>
                  </a:lnTo>
                  <a:lnTo>
                    <a:pt x="106104" y="892"/>
                  </a:lnTo>
                  <a:lnTo>
                    <a:pt x="123586" y="8122"/>
                  </a:lnTo>
                  <a:lnTo>
                    <a:pt x="176715" y="45723"/>
                  </a:lnTo>
                  <a:lnTo>
                    <a:pt x="233550" y="91357"/>
                  </a:lnTo>
                  <a:lnTo>
                    <a:pt x="284176" y="152530"/>
                  </a:lnTo>
                  <a:lnTo>
                    <a:pt x="317916" y="203852"/>
                  </a:lnTo>
                  <a:lnTo>
                    <a:pt x="345862" y="264651"/>
                  </a:lnTo>
                  <a:lnTo>
                    <a:pt x="360620" y="293987"/>
                  </a:lnTo>
                  <a:lnTo>
                    <a:pt x="373572" y="314378"/>
                  </a:lnTo>
                  <a:lnTo>
                    <a:pt x="379026" y="329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64911" y="968621"/>
              <a:ext cx="84230" cy="305328"/>
            </a:xfrm>
            <a:custGeom>
              <a:avLst/>
              <a:gdLst/>
              <a:ahLst/>
              <a:cxnLst/>
              <a:rect l="0" t="0" r="0" b="0"/>
              <a:pathLst>
                <a:path w="84230" h="305328">
                  <a:moveTo>
                    <a:pt x="0" y="0"/>
                  </a:moveTo>
                  <a:lnTo>
                    <a:pt x="5590" y="62093"/>
                  </a:lnTo>
                  <a:lnTo>
                    <a:pt x="25194" y="119544"/>
                  </a:lnTo>
                  <a:lnTo>
                    <a:pt x="45245" y="178090"/>
                  </a:lnTo>
                  <a:lnTo>
                    <a:pt x="59587" y="236563"/>
                  </a:lnTo>
                  <a:lnTo>
                    <a:pt x="73685" y="285028"/>
                  </a:lnTo>
                  <a:lnTo>
                    <a:pt x="8422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22798" y="1052849"/>
              <a:ext cx="263213" cy="136872"/>
            </a:xfrm>
            <a:custGeom>
              <a:avLst/>
              <a:gdLst/>
              <a:ahLst/>
              <a:cxnLst/>
              <a:rect l="0" t="0" r="0" b="0"/>
              <a:pathLst>
                <a:path w="263213" h="136872">
                  <a:moveTo>
                    <a:pt x="263212" y="0"/>
                  </a:moveTo>
                  <a:lnTo>
                    <a:pt x="245232" y="15641"/>
                  </a:lnTo>
                  <a:lnTo>
                    <a:pt x="193471" y="46023"/>
                  </a:lnTo>
                  <a:lnTo>
                    <a:pt x="133709" y="76595"/>
                  </a:lnTo>
                  <a:lnTo>
                    <a:pt x="82564" y="102044"/>
                  </a:lnTo>
                  <a:lnTo>
                    <a:pt x="27747" y="12427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43316" y="2716930"/>
              <a:ext cx="782490" cy="1168086"/>
            </a:xfrm>
            <a:custGeom>
              <a:avLst/>
              <a:gdLst/>
              <a:ahLst/>
              <a:cxnLst/>
              <a:rect l="0" t="0" r="0" b="0"/>
              <a:pathLst>
                <a:path w="782490" h="1168086">
                  <a:moveTo>
                    <a:pt x="284269" y="31007"/>
                  </a:moveTo>
                  <a:lnTo>
                    <a:pt x="295448" y="14240"/>
                  </a:lnTo>
                  <a:lnTo>
                    <a:pt x="304590" y="9301"/>
                  </a:lnTo>
                  <a:lnTo>
                    <a:pt x="361289" y="1373"/>
                  </a:lnTo>
                  <a:lnTo>
                    <a:pt x="411595" y="0"/>
                  </a:lnTo>
                  <a:lnTo>
                    <a:pt x="469817" y="5125"/>
                  </a:lnTo>
                  <a:lnTo>
                    <a:pt x="530754" y="16233"/>
                  </a:lnTo>
                  <a:lnTo>
                    <a:pt x="577100" y="20391"/>
                  </a:lnTo>
                  <a:lnTo>
                    <a:pt x="634246" y="28512"/>
                  </a:lnTo>
                  <a:lnTo>
                    <a:pt x="694462" y="38327"/>
                  </a:lnTo>
                  <a:lnTo>
                    <a:pt x="747529" y="48644"/>
                  </a:lnTo>
                  <a:lnTo>
                    <a:pt x="774431" y="55613"/>
                  </a:lnTo>
                  <a:lnTo>
                    <a:pt x="780670" y="61449"/>
                  </a:lnTo>
                  <a:lnTo>
                    <a:pt x="782489" y="68849"/>
                  </a:lnTo>
                  <a:lnTo>
                    <a:pt x="781362" y="77293"/>
                  </a:lnTo>
                  <a:lnTo>
                    <a:pt x="770751" y="92913"/>
                  </a:lnTo>
                  <a:lnTo>
                    <a:pt x="721443" y="139301"/>
                  </a:lnTo>
                  <a:lnTo>
                    <a:pt x="680791" y="194514"/>
                  </a:lnTo>
                  <a:lnTo>
                    <a:pt x="652713" y="240600"/>
                  </a:lnTo>
                  <a:lnTo>
                    <a:pt x="627497" y="297970"/>
                  </a:lnTo>
                  <a:lnTo>
                    <a:pt x="603105" y="354882"/>
                  </a:lnTo>
                  <a:lnTo>
                    <a:pt x="590478" y="409290"/>
                  </a:lnTo>
                  <a:lnTo>
                    <a:pt x="582448" y="459336"/>
                  </a:lnTo>
                  <a:lnTo>
                    <a:pt x="574146" y="512579"/>
                  </a:lnTo>
                  <a:lnTo>
                    <a:pt x="570200" y="568449"/>
                  </a:lnTo>
                  <a:lnTo>
                    <a:pt x="569277" y="613411"/>
                  </a:lnTo>
                  <a:lnTo>
                    <a:pt x="568867" y="659521"/>
                  </a:lnTo>
                  <a:lnTo>
                    <a:pt x="568685" y="703411"/>
                  </a:lnTo>
                  <a:lnTo>
                    <a:pt x="568604" y="746314"/>
                  </a:lnTo>
                  <a:lnTo>
                    <a:pt x="568568" y="788778"/>
                  </a:lnTo>
                  <a:lnTo>
                    <a:pt x="568548" y="850977"/>
                  </a:lnTo>
                  <a:lnTo>
                    <a:pt x="568541" y="905801"/>
                  </a:lnTo>
                  <a:lnTo>
                    <a:pt x="568539" y="966841"/>
                  </a:lnTo>
                  <a:lnTo>
                    <a:pt x="562950" y="1018369"/>
                  </a:lnTo>
                  <a:lnTo>
                    <a:pt x="553884" y="1051585"/>
                  </a:lnTo>
                  <a:lnTo>
                    <a:pt x="537849" y="1069904"/>
                  </a:lnTo>
                  <a:lnTo>
                    <a:pt x="515124" y="1083505"/>
                  </a:lnTo>
                  <a:lnTo>
                    <a:pt x="462408" y="1095356"/>
                  </a:lnTo>
                  <a:lnTo>
                    <a:pt x="406935" y="1103026"/>
                  </a:lnTo>
                  <a:lnTo>
                    <a:pt x="356983" y="1111777"/>
                  </a:lnTo>
                  <a:lnTo>
                    <a:pt x="308804" y="1115526"/>
                  </a:lnTo>
                  <a:lnTo>
                    <a:pt x="249424" y="1123527"/>
                  </a:lnTo>
                  <a:lnTo>
                    <a:pt x="204052" y="1129954"/>
                  </a:lnTo>
                  <a:lnTo>
                    <a:pt x="156590" y="1136710"/>
                  </a:lnTo>
                  <a:lnTo>
                    <a:pt x="96310" y="1147091"/>
                  </a:lnTo>
                  <a:lnTo>
                    <a:pt x="33322" y="1161079"/>
                  </a:lnTo>
                  <a:lnTo>
                    <a:pt x="0" y="1168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64497" y="3105906"/>
              <a:ext cx="231628" cy="200043"/>
            </a:xfrm>
            <a:custGeom>
              <a:avLst/>
              <a:gdLst/>
              <a:ahLst/>
              <a:cxnLst/>
              <a:rect l="0" t="0" r="0" b="0"/>
              <a:pathLst>
                <a:path w="231628" h="200043">
                  <a:moveTo>
                    <a:pt x="231627" y="0"/>
                  </a:moveTo>
                  <a:lnTo>
                    <a:pt x="175968" y="45782"/>
                  </a:lnTo>
                  <a:lnTo>
                    <a:pt x="124775" y="94070"/>
                  </a:lnTo>
                  <a:lnTo>
                    <a:pt x="64582" y="138398"/>
                  </a:lnTo>
                  <a:lnTo>
                    <a:pt x="6568" y="19358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14150" y="2468659"/>
              <a:ext cx="308400" cy="611197"/>
            </a:xfrm>
            <a:custGeom>
              <a:avLst/>
              <a:gdLst/>
              <a:ahLst/>
              <a:cxnLst/>
              <a:rect l="0" t="0" r="0" b="0"/>
              <a:pathLst>
                <a:path w="308400" h="611197">
                  <a:moveTo>
                    <a:pt x="118886" y="321392"/>
                  </a:moveTo>
                  <a:lnTo>
                    <a:pt x="107708" y="310214"/>
                  </a:lnTo>
                  <a:lnTo>
                    <a:pt x="89741" y="304726"/>
                  </a:lnTo>
                  <a:lnTo>
                    <a:pt x="78399" y="303262"/>
                  </a:lnTo>
                  <a:lnTo>
                    <a:pt x="56438" y="307875"/>
                  </a:lnTo>
                  <a:lnTo>
                    <a:pt x="36149" y="318894"/>
                  </a:lnTo>
                  <a:lnTo>
                    <a:pt x="12743" y="344829"/>
                  </a:lnTo>
                  <a:lnTo>
                    <a:pt x="2301" y="364564"/>
                  </a:lnTo>
                  <a:lnTo>
                    <a:pt x="0" y="388153"/>
                  </a:lnTo>
                  <a:lnTo>
                    <a:pt x="2465" y="441425"/>
                  </a:lnTo>
                  <a:lnTo>
                    <a:pt x="11358" y="504243"/>
                  </a:lnTo>
                  <a:lnTo>
                    <a:pt x="24380" y="559805"/>
                  </a:lnTo>
                  <a:lnTo>
                    <a:pt x="32429" y="581772"/>
                  </a:lnTo>
                  <a:lnTo>
                    <a:pt x="43806" y="599333"/>
                  </a:lnTo>
                  <a:lnTo>
                    <a:pt x="52455" y="604952"/>
                  </a:lnTo>
                  <a:lnTo>
                    <a:pt x="74543" y="611196"/>
                  </a:lnTo>
                  <a:lnTo>
                    <a:pt x="99958" y="607732"/>
                  </a:lnTo>
                  <a:lnTo>
                    <a:pt x="113286" y="603532"/>
                  </a:lnTo>
                  <a:lnTo>
                    <a:pt x="134334" y="586388"/>
                  </a:lnTo>
                  <a:lnTo>
                    <a:pt x="166911" y="537254"/>
                  </a:lnTo>
                  <a:lnTo>
                    <a:pt x="188748" y="490766"/>
                  </a:lnTo>
                  <a:lnTo>
                    <a:pt x="204447" y="434358"/>
                  </a:lnTo>
                  <a:lnTo>
                    <a:pt x="203316" y="403185"/>
                  </a:lnTo>
                  <a:lnTo>
                    <a:pt x="192645" y="353426"/>
                  </a:lnTo>
                  <a:lnTo>
                    <a:pt x="185194" y="296179"/>
                  </a:lnTo>
                  <a:lnTo>
                    <a:pt x="177087" y="240503"/>
                  </a:lnTo>
                  <a:lnTo>
                    <a:pt x="160808" y="184962"/>
                  </a:lnTo>
                  <a:lnTo>
                    <a:pt x="133853" y="129598"/>
                  </a:lnTo>
                  <a:lnTo>
                    <a:pt x="92088" y="66704"/>
                  </a:lnTo>
                  <a:lnTo>
                    <a:pt x="48808" y="5362"/>
                  </a:lnTo>
                  <a:lnTo>
                    <a:pt x="41752" y="741"/>
                  </a:lnTo>
                  <a:lnTo>
                    <a:pt x="34708" y="0"/>
                  </a:lnTo>
                  <a:lnTo>
                    <a:pt x="27672" y="1846"/>
                  </a:lnTo>
                  <a:lnTo>
                    <a:pt x="24152" y="6586"/>
                  </a:lnTo>
                  <a:lnTo>
                    <a:pt x="23359" y="21211"/>
                  </a:lnTo>
                  <a:lnTo>
                    <a:pt x="35481" y="77719"/>
                  </a:lnTo>
                  <a:lnTo>
                    <a:pt x="59549" y="138915"/>
                  </a:lnTo>
                  <a:lnTo>
                    <a:pt x="79263" y="190071"/>
                  </a:lnTo>
                  <a:lnTo>
                    <a:pt x="98567" y="229450"/>
                  </a:lnTo>
                  <a:lnTo>
                    <a:pt x="131674" y="286935"/>
                  </a:lnTo>
                  <a:lnTo>
                    <a:pt x="172043" y="340165"/>
                  </a:lnTo>
                  <a:lnTo>
                    <a:pt x="197547" y="372188"/>
                  </a:lnTo>
                  <a:lnTo>
                    <a:pt x="243782" y="401443"/>
                  </a:lnTo>
                  <a:lnTo>
                    <a:pt x="298913" y="431524"/>
                  </a:lnTo>
                  <a:lnTo>
                    <a:pt x="308399" y="437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75192" y="2716352"/>
              <a:ext cx="105285" cy="157928"/>
            </a:xfrm>
            <a:custGeom>
              <a:avLst/>
              <a:gdLst/>
              <a:ahLst/>
              <a:cxnLst/>
              <a:rect l="0" t="0" r="0" b="0"/>
              <a:pathLst>
                <a:path w="105285" h="157928">
                  <a:moveTo>
                    <a:pt x="0" y="0"/>
                  </a:moveTo>
                  <a:lnTo>
                    <a:pt x="19128" y="62258"/>
                  </a:lnTo>
                  <a:lnTo>
                    <a:pt x="57768" y="115642"/>
                  </a:lnTo>
                  <a:lnTo>
                    <a:pt x="105284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190964" y="253736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90964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55461" y="2389969"/>
              <a:ext cx="172416" cy="379026"/>
            </a:xfrm>
            <a:custGeom>
              <a:avLst/>
              <a:gdLst/>
              <a:ahLst/>
              <a:cxnLst/>
              <a:rect l="0" t="0" r="0" b="0"/>
              <a:pathLst>
                <a:path w="172416" h="379026">
                  <a:moveTo>
                    <a:pt x="172415" y="379025"/>
                  </a:moveTo>
                  <a:lnTo>
                    <a:pt x="136497" y="321663"/>
                  </a:lnTo>
                  <a:lnTo>
                    <a:pt x="102117" y="264208"/>
                  </a:lnTo>
                  <a:lnTo>
                    <a:pt x="63996" y="207581"/>
                  </a:lnTo>
                  <a:lnTo>
                    <a:pt x="23649" y="148391"/>
                  </a:lnTo>
                  <a:lnTo>
                    <a:pt x="1193" y="89298"/>
                  </a:lnTo>
                  <a:lnTo>
                    <a:pt x="0" y="65424"/>
                  </a:lnTo>
                  <a:lnTo>
                    <a:pt x="4539" y="43115"/>
                  </a:lnTo>
                  <a:lnTo>
                    <a:pt x="19078" y="14334"/>
                  </a:lnTo>
                  <a:lnTo>
                    <a:pt x="355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01534" y="2558425"/>
              <a:ext cx="136871" cy="126342"/>
            </a:xfrm>
            <a:custGeom>
              <a:avLst/>
              <a:gdLst/>
              <a:ahLst/>
              <a:cxnLst/>
              <a:rect l="0" t="0" r="0" b="0"/>
              <a:pathLst>
                <a:path w="136871" h="126342">
                  <a:moveTo>
                    <a:pt x="136870" y="0"/>
                  </a:moveTo>
                  <a:lnTo>
                    <a:pt x="82995" y="52705"/>
                  </a:lnTo>
                  <a:lnTo>
                    <a:pt x="21909" y="105083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73042" y="2242570"/>
              <a:ext cx="239104" cy="431669"/>
            </a:xfrm>
            <a:custGeom>
              <a:avLst/>
              <a:gdLst/>
              <a:ahLst/>
              <a:cxnLst/>
              <a:rect l="0" t="0" r="0" b="0"/>
              <a:pathLst>
                <a:path w="239104" h="431669">
                  <a:moveTo>
                    <a:pt x="239103" y="431668"/>
                  </a:moveTo>
                  <a:lnTo>
                    <a:pt x="196441" y="376009"/>
                  </a:lnTo>
                  <a:lnTo>
                    <a:pt x="146493" y="315590"/>
                  </a:lnTo>
                  <a:lnTo>
                    <a:pt x="102421" y="260994"/>
                  </a:lnTo>
                  <a:lnTo>
                    <a:pt x="47522" y="198448"/>
                  </a:lnTo>
                  <a:lnTo>
                    <a:pt x="11247" y="138855"/>
                  </a:lnTo>
                  <a:lnTo>
                    <a:pt x="3303" y="114356"/>
                  </a:lnTo>
                  <a:lnTo>
                    <a:pt x="0" y="70018"/>
                  </a:lnTo>
                  <a:lnTo>
                    <a:pt x="3373" y="45157"/>
                  </a:lnTo>
                  <a:lnTo>
                    <a:pt x="11892" y="25529"/>
                  </a:lnTo>
                  <a:lnTo>
                    <a:pt x="285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633161" y="2411026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91444" y="43962"/>
                  </a:lnTo>
                  <a:lnTo>
                    <a:pt x="31294" y="9638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22673" y="2273975"/>
              <a:ext cx="221100" cy="281078"/>
            </a:xfrm>
            <a:custGeom>
              <a:avLst/>
              <a:gdLst/>
              <a:ahLst/>
              <a:cxnLst/>
              <a:rect l="0" t="0" r="0" b="0"/>
              <a:pathLst>
                <a:path w="221100" h="281078">
                  <a:moveTo>
                    <a:pt x="0" y="210750"/>
                  </a:moveTo>
                  <a:lnTo>
                    <a:pt x="63334" y="147417"/>
                  </a:lnTo>
                  <a:lnTo>
                    <a:pt x="112313" y="92847"/>
                  </a:lnTo>
                  <a:lnTo>
                    <a:pt x="127775" y="62732"/>
                  </a:lnTo>
                  <a:lnTo>
                    <a:pt x="129709" y="42019"/>
                  </a:lnTo>
                  <a:lnTo>
                    <a:pt x="128586" y="31582"/>
                  </a:lnTo>
                  <a:lnTo>
                    <a:pt x="117981" y="13746"/>
                  </a:lnTo>
                  <a:lnTo>
                    <a:pt x="110240" y="5715"/>
                  </a:lnTo>
                  <a:lnTo>
                    <a:pt x="101569" y="1530"/>
                  </a:lnTo>
                  <a:lnTo>
                    <a:pt x="82577" y="0"/>
                  </a:lnTo>
                  <a:lnTo>
                    <a:pt x="65557" y="6339"/>
                  </a:lnTo>
                  <a:lnTo>
                    <a:pt x="57742" y="11305"/>
                  </a:lnTo>
                  <a:lnTo>
                    <a:pt x="45941" y="26182"/>
                  </a:lnTo>
                  <a:lnTo>
                    <a:pt x="13060" y="84842"/>
                  </a:lnTo>
                  <a:lnTo>
                    <a:pt x="5804" y="107998"/>
                  </a:lnTo>
                  <a:lnTo>
                    <a:pt x="1147" y="167403"/>
                  </a:lnTo>
                  <a:lnTo>
                    <a:pt x="2850" y="194994"/>
                  </a:lnTo>
                  <a:lnTo>
                    <a:pt x="23007" y="241303"/>
                  </a:lnTo>
                  <a:lnTo>
                    <a:pt x="37131" y="260594"/>
                  </a:lnTo>
                  <a:lnTo>
                    <a:pt x="55108" y="273067"/>
                  </a:lnTo>
                  <a:lnTo>
                    <a:pt x="96137" y="281077"/>
                  </a:lnTo>
                  <a:lnTo>
                    <a:pt x="146762" y="275378"/>
                  </a:lnTo>
                  <a:lnTo>
                    <a:pt x="194370" y="262987"/>
                  </a:lnTo>
                  <a:lnTo>
                    <a:pt x="221099" y="252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11204" y="2105699"/>
              <a:ext cx="91738" cy="322811"/>
            </a:xfrm>
            <a:custGeom>
              <a:avLst/>
              <a:gdLst/>
              <a:ahLst/>
              <a:cxnLst/>
              <a:rect l="0" t="0" r="0" b="0"/>
              <a:pathLst>
                <a:path w="91738" h="322811">
                  <a:moveTo>
                    <a:pt x="6267" y="221099"/>
                  </a:moveTo>
                  <a:lnTo>
                    <a:pt x="21908" y="239079"/>
                  </a:lnTo>
                  <a:lnTo>
                    <a:pt x="46701" y="279662"/>
                  </a:lnTo>
                  <a:lnTo>
                    <a:pt x="87147" y="322778"/>
                  </a:lnTo>
                  <a:lnTo>
                    <a:pt x="90603" y="322810"/>
                  </a:lnTo>
                  <a:lnTo>
                    <a:pt x="91737" y="318152"/>
                  </a:lnTo>
                  <a:lnTo>
                    <a:pt x="91323" y="310367"/>
                  </a:lnTo>
                  <a:lnTo>
                    <a:pt x="81505" y="295479"/>
                  </a:lnTo>
                  <a:lnTo>
                    <a:pt x="52195" y="261267"/>
                  </a:lnTo>
                  <a:lnTo>
                    <a:pt x="25169" y="198861"/>
                  </a:lnTo>
                  <a:lnTo>
                    <a:pt x="1520" y="135762"/>
                  </a:lnTo>
                  <a:lnTo>
                    <a:pt x="0" y="75214"/>
                  </a:lnTo>
                  <a:lnTo>
                    <a:pt x="12677" y="15624"/>
                  </a:lnTo>
                  <a:lnTo>
                    <a:pt x="167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75399" y="2032216"/>
              <a:ext cx="147400" cy="255206"/>
            </a:xfrm>
            <a:custGeom>
              <a:avLst/>
              <a:gdLst/>
              <a:ahLst/>
              <a:cxnLst/>
              <a:rect l="0" t="0" r="0" b="0"/>
              <a:pathLst>
                <a:path w="147400" h="255206">
                  <a:moveTo>
                    <a:pt x="0" y="178768"/>
                  </a:moveTo>
                  <a:lnTo>
                    <a:pt x="29308" y="140395"/>
                  </a:lnTo>
                  <a:lnTo>
                    <a:pt x="85664" y="89874"/>
                  </a:lnTo>
                  <a:lnTo>
                    <a:pt x="95785" y="71409"/>
                  </a:lnTo>
                  <a:lnTo>
                    <a:pt x="102471" y="35694"/>
                  </a:lnTo>
                  <a:lnTo>
                    <a:pt x="97795" y="15354"/>
                  </a:lnTo>
                  <a:lnTo>
                    <a:pt x="93273" y="6654"/>
                  </a:lnTo>
                  <a:lnTo>
                    <a:pt x="85578" y="2024"/>
                  </a:lnTo>
                  <a:lnTo>
                    <a:pt x="64550" y="0"/>
                  </a:lnTo>
                  <a:lnTo>
                    <a:pt x="45846" y="6119"/>
                  </a:lnTo>
                  <a:lnTo>
                    <a:pt x="37583" y="11026"/>
                  </a:lnTo>
                  <a:lnTo>
                    <a:pt x="25281" y="28957"/>
                  </a:lnTo>
                  <a:lnTo>
                    <a:pt x="17085" y="52524"/>
                  </a:lnTo>
                  <a:lnTo>
                    <a:pt x="11823" y="108901"/>
                  </a:lnTo>
                  <a:lnTo>
                    <a:pt x="10784" y="170426"/>
                  </a:lnTo>
                  <a:lnTo>
                    <a:pt x="16880" y="196118"/>
                  </a:lnTo>
                  <a:lnTo>
                    <a:pt x="33467" y="227192"/>
                  </a:lnTo>
                  <a:lnTo>
                    <a:pt x="39859" y="235617"/>
                  </a:lnTo>
                  <a:lnTo>
                    <a:pt x="59439" y="248098"/>
                  </a:lnTo>
                  <a:lnTo>
                    <a:pt x="82569" y="255205"/>
                  </a:lnTo>
                  <a:lnTo>
                    <a:pt x="122895" y="253355"/>
                  </a:lnTo>
                  <a:lnTo>
                    <a:pt x="147399" y="2524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15120" y="1976652"/>
              <a:ext cx="265648" cy="194829"/>
            </a:xfrm>
            <a:custGeom>
              <a:avLst/>
              <a:gdLst/>
              <a:ahLst/>
              <a:cxnLst/>
              <a:rect l="0" t="0" r="0" b="0"/>
              <a:pathLst>
                <a:path w="265648" h="194829">
                  <a:moveTo>
                    <a:pt x="2434" y="97462"/>
                  </a:moveTo>
                  <a:lnTo>
                    <a:pt x="22678" y="156078"/>
                  </a:lnTo>
                  <a:lnTo>
                    <a:pt x="43911" y="194828"/>
                  </a:lnTo>
                  <a:lnTo>
                    <a:pt x="39976" y="189869"/>
                  </a:lnTo>
                  <a:lnTo>
                    <a:pt x="14299" y="129380"/>
                  </a:lnTo>
                  <a:lnTo>
                    <a:pt x="360" y="97560"/>
                  </a:lnTo>
                  <a:lnTo>
                    <a:pt x="0" y="54727"/>
                  </a:lnTo>
                  <a:lnTo>
                    <a:pt x="7592" y="31285"/>
                  </a:lnTo>
                  <a:lnTo>
                    <a:pt x="12892" y="21758"/>
                  </a:lnTo>
                  <a:lnTo>
                    <a:pt x="31258" y="8054"/>
                  </a:lnTo>
                  <a:lnTo>
                    <a:pt x="42707" y="2761"/>
                  </a:lnTo>
                  <a:lnTo>
                    <a:pt x="71026" y="0"/>
                  </a:lnTo>
                  <a:lnTo>
                    <a:pt x="131277" y="7760"/>
                  </a:lnTo>
                  <a:lnTo>
                    <a:pt x="168511" y="22790"/>
                  </a:lnTo>
                  <a:lnTo>
                    <a:pt x="211365" y="57235"/>
                  </a:lnTo>
                  <a:lnTo>
                    <a:pt x="255836" y="116345"/>
                  </a:lnTo>
                  <a:lnTo>
                    <a:pt x="265647" y="1395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28124" y="1589803"/>
              <a:ext cx="200042" cy="400084"/>
            </a:xfrm>
            <a:custGeom>
              <a:avLst/>
              <a:gdLst/>
              <a:ahLst/>
              <a:cxnLst/>
              <a:rect l="0" t="0" r="0" b="0"/>
              <a:pathLst>
                <a:path w="200042" h="400084">
                  <a:moveTo>
                    <a:pt x="0" y="0"/>
                  </a:moveTo>
                  <a:lnTo>
                    <a:pt x="19128" y="63428"/>
                  </a:lnTo>
                  <a:lnTo>
                    <a:pt x="43120" y="111575"/>
                  </a:lnTo>
                  <a:lnTo>
                    <a:pt x="64800" y="165539"/>
                  </a:lnTo>
                  <a:lnTo>
                    <a:pt x="92314" y="220714"/>
                  </a:lnTo>
                  <a:lnTo>
                    <a:pt x="119218" y="273690"/>
                  </a:lnTo>
                  <a:lnTo>
                    <a:pt x="151978" y="335737"/>
                  </a:lnTo>
                  <a:lnTo>
                    <a:pt x="193865" y="391374"/>
                  </a:lnTo>
                  <a:lnTo>
                    <a:pt x="200041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01823" y="1663502"/>
              <a:ext cx="178986" cy="126343"/>
            </a:xfrm>
            <a:custGeom>
              <a:avLst/>
              <a:gdLst/>
              <a:ahLst/>
              <a:cxnLst/>
              <a:rect l="0" t="0" r="0" b="0"/>
              <a:pathLst>
                <a:path w="178986" h="126343">
                  <a:moveTo>
                    <a:pt x="178985" y="0"/>
                  </a:moveTo>
                  <a:lnTo>
                    <a:pt x="125957" y="38373"/>
                  </a:lnTo>
                  <a:lnTo>
                    <a:pt x="68436" y="82003"/>
                  </a:lnTo>
                  <a:lnTo>
                    <a:pt x="11093" y="11990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14764" y="2714749"/>
              <a:ext cx="338998" cy="306930"/>
            </a:xfrm>
            <a:custGeom>
              <a:avLst/>
              <a:gdLst/>
              <a:ahLst/>
              <a:cxnLst/>
              <a:rect l="0" t="0" r="0" b="0"/>
              <a:pathLst>
                <a:path w="338998" h="306930">
                  <a:moveTo>
                    <a:pt x="155309" y="12131"/>
                  </a:moveTo>
                  <a:lnTo>
                    <a:pt x="144130" y="953"/>
                  </a:lnTo>
                  <a:lnTo>
                    <a:pt x="137328" y="0"/>
                  </a:lnTo>
                  <a:lnTo>
                    <a:pt x="120411" y="5180"/>
                  </a:lnTo>
                  <a:lnTo>
                    <a:pt x="91156" y="21250"/>
                  </a:lnTo>
                  <a:lnTo>
                    <a:pt x="60261" y="52008"/>
                  </a:lnTo>
                  <a:lnTo>
                    <a:pt x="21074" y="111631"/>
                  </a:lnTo>
                  <a:lnTo>
                    <a:pt x="6221" y="151057"/>
                  </a:lnTo>
                  <a:lnTo>
                    <a:pt x="0" y="194194"/>
                  </a:lnTo>
                  <a:lnTo>
                    <a:pt x="3806" y="202527"/>
                  </a:lnTo>
                  <a:lnTo>
                    <a:pt x="11024" y="206912"/>
                  </a:lnTo>
                  <a:lnTo>
                    <a:pt x="30350" y="208665"/>
                  </a:lnTo>
                  <a:lnTo>
                    <a:pt x="60962" y="201905"/>
                  </a:lnTo>
                  <a:lnTo>
                    <a:pt x="118838" y="172678"/>
                  </a:lnTo>
                  <a:lnTo>
                    <a:pt x="173277" y="153722"/>
                  </a:lnTo>
                  <a:lnTo>
                    <a:pt x="229091" y="141832"/>
                  </a:lnTo>
                  <a:lnTo>
                    <a:pt x="290766" y="144726"/>
                  </a:lnTo>
                  <a:lnTo>
                    <a:pt x="315337" y="153341"/>
                  </a:lnTo>
                  <a:lnTo>
                    <a:pt x="325165" y="158913"/>
                  </a:lnTo>
                  <a:lnTo>
                    <a:pt x="331717" y="167308"/>
                  </a:lnTo>
                  <a:lnTo>
                    <a:pt x="338997" y="189113"/>
                  </a:lnTo>
                  <a:lnTo>
                    <a:pt x="335994" y="211283"/>
                  </a:lnTo>
                  <a:lnTo>
                    <a:pt x="321149" y="240375"/>
                  </a:lnTo>
                  <a:lnTo>
                    <a:pt x="298813" y="263813"/>
                  </a:lnTo>
                  <a:lnTo>
                    <a:pt x="239536" y="306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180642" y="2705823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14573" y="51025"/>
                  </a:lnTo>
                  <a:lnTo>
                    <a:pt x="39404" y="88848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064829" y="25900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84428" y="2561141"/>
              <a:ext cx="309463" cy="376310"/>
            </a:xfrm>
            <a:custGeom>
              <a:avLst/>
              <a:gdLst/>
              <a:ahLst/>
              <a:cxnLst/>
              <a:rect l="0" t="0" r="0" b="0"/>
              <a:pathLst>
                <a:path w="309463" h="376310">
                  <a:moveTo>
                    <a:pt x="159427" y="60454"/>
                  </a:moveTo>
                  <a:lnTo>
                    <a:pt x="149852" y="36408"/>
                  </a:lnTo>
                  <a:lnTo>
                    <a:pt x="139184" y="22081"/>
                  </a:lnTo>
                  <a:lnTo>
                    <a:pt x="114434" y="6451"/>
                  </a:lnTo>
                  <a:lnTo>
                    <a:pt x="79285" y="0"/>
                  </a:lnTo>
                  <a:lnTo>
                    <a:pt x="55958" y="4730"/>
                  </a:lnTo>
                  <a:lnTo>
                    <a:pt x="44824" y="9267"/>
                  </a:lnTo>
                  <a:lnTo>
                    <a:pt x="29333" y="23666"/>
                  </a:lnTo>
                  <a:lnTo>
                    <a:pt x="4268" y="61506"/>
                  </a:lnTo>
                  <a:lnTo>
                    <a:pt x="0" y="81979"/>
                  </a:lnTo>
                  <a:lnTo>
                    <a:pt x="6792" y="123718"/>
                  </a:lnTo>
                  <a:lnTo>
                    <a:pt x="12046" y="131876"/>
                  </a:lnTo>
                  <a:lnTo>
                    <a:pt x="27245" y="144060"/>
                  </a:lnTo>
                  <a:lnTo>
                    <a:pt x="48816" y="147135"/>
                  </a:lnTo>
                  <a:lnTo>
                    <a:pt x="61120" y="146318"/>
                  </a:lnTo>
                  <a:lnTo>
                    <a:pt x="81030" y="136051"/>
                  </a:lnTo>
                  <a:lnTo>
                    <a:pt x="96508" y="119789"/>
                  </a:lnTo>
                  <a:lnTo>
                    <a:pt x="119931" y="70478"/>
                  </a:lnTo>
                  <a:lnTo>
                    <a:pt x="121206" y="49701"/>
                  </a:lnTo>
                  <a:lnTo>
                    <a:pt x="119909" y="39248"/>
                  </a:lnTo>
                  <a:lnTo>
                    <a:pt x="121383" y="35788"/>
                  </a:lnTo>
                  <a:lnTo>
                    <a:pt x="124706" y="36991"/>
                  </a:lnTo>
                  <a:lnTo>
                    <a:pt x="182159" y="93743"/>
                  </a:lnTo>
                  <a:lnTo>
                    <a:pt x="233347" y="150496"/>
                  </a:lnTo>
                  <a:lnTo>
                    <a:pt x="277464" y="202019"/>
                  </a:lnTo>
                  <a:lnTo>
                    <a:pt x="306615" y="248815"/>
                  </a:lnTo>
                  <a:lnTo>
                    <a:pt x="309462" y="273632"/>
                  </a:lnTo>
                  <a:lnTo>
                    <a:pt x="308583" y="286801"/>
                  </a:lnTo>
                  <a:lnTo>
                    <a:pt x="298248" y="310791"/>
                  </a:lnTo>
                  <a:lnTo>
                    <a:pt x="269579" y="344029"/>
                  </a:lnTo>
                  <a:lnTo>
                    <a:pt x="233126" y="3763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54383" y="2397654"/>
              <a:ext cx="231628" cy="212205"/>
            </a:xfrm>
            <a:custGeom>
              <a:avLst/>
              <a:gdLst/>
              <a:ahLst/>
              <a:cxnLst/>
              <a:rect l="0" t="0" r="0" b="0"/>
              <a:pathLst>
                <a:path w="231628" h="212205">
                  <a:moveTo>
                    <a:pt x="0" y="118656"/>
                  </a:moveTo>
                  <a:lnTo>
                    <a:pt x="16768" y="124246"/>
                  </a:lnTo>
                  <a:lnTo>
                    <a:pt x="31240" y="136348"/>
                  </a:lnTo>
                  <a:lnTo>
                    <a:pt x="86288" y="188649"/>
                  </a:lnTo>
                  <a:lnTo>
                    <a:pt x="110835" y="209845"/>
                  </a:lnTo>
                  <a:lnTo>
                    <a:pt x="112494" y="212204"/>
                  </a:lnTo>
                  <a:lnTo>
                    <a:pt x="104980" y="208586"/>
                  </a:lnTo>
                  <a:lnTo>
                    <a:pt x="52203" y="149343"/>
                  </a:lnTo>
                  <a:lnTo>
                    <a:pt x="36459" y="128785"/>
                  </a:lnTo>
                  <a:lnTo>
                    <a:pt x="27903" y="104831"/>
                  </a:lnTo>
                  <a:lnTo>
                    <a:pt x="22409" y="51325"/>
                  </a:lnTo>
                  <a:lnTo>
                    <a:pt x="27897" y="29850"/>
                  </a:lnTo>
                  <a:lnTo>
                    <a:pt x="32636" y="20847"/>
                  </a:lnTo>
                  <a:lnTo>
                    <a:pt x="47260" y="7725"/>
                  </a:lnTo>
                  <a:lnTo>
                    <a:pt x="56074" y="2589"/>
                  </a:lnTo>
                  <a:lnTo>
                    <a:pt x="78345" y="0"/>
                  </a:lnTo>
                  <a:lnTo>
                    <a:pt x="130769" y="7871"/>
                  </a:lnTo>
                  <a:lnTo>
                    <a:pt x="161060" y="22920"/>
                  </a:lnTo>
                  <a:lnTo>
                    <a:pt x="192255" y="50136"/>
                  </a:lnTo>
                  <a:lnTo>
                    <a:pt x="217827" y="88094"/>
                  </a:lnTo>
                  <a:lnTo>
                    <a:pt x="231627" y="1186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661597" y="2200455"/>
              <a:ext cx="277591" cy="252685"/>
            </a:xfrm>
            <a:custGeom>
              <a:avLst/>
              <a:gdLst/>
              <a:ahLst/>
              <a:cxnLst/>
              <a:rect l="0" t="0" r="0" b="0"/>
              <a:pathLst>
                <a:path w="277591" h="252685">
                  <a:moveTo>
                    <a:pt x="77056" y="0"/>
                  </a:moveTo>
                  <a:lnTo>
                    <a:pt x="53009" y="9576"/>
                  </a:lnTo>
                  <a:lnTo>
                    <a:pt x="17463" y="39404"/>
                  </a:lnTo>
                  <a:lnTo>
                    <a:pt x="1947" y="65488"/>
                  </a:lnTo>
                  <a:lnTo>
                    <a:pt x="0" y="88378"/>
                  </a:lnTo>
                  <a:lnTo>
                    <a:pt x="1119" y="101033"/>
                  </a:lnTo>
                  <a:lnTo>
                    <a:pt x="7714" y="109469"/>
                  </a:lnTo>
                  <a:lnTo>
                    <a:pt x="30639" y="118843"/>
                  </a:lnTo>
                  <a:lnTo>
                    <a:pt x="54087" y="116771"/>
                  </a:lnTo>
                  <a:lnTo>
                    <a:pt x="109559" y="98393"/>
                  </a:lnTo>
                  <a:lnTo>
                    <a:pt x="170315" y="80736"/>
                  </a:lnTo>
                  <a:lnTo>
                    <a:pt x="214132" y="75785"/>
                  </a:lnTo>
                  <a:lnTo>
                    <a:pt x="237804" y="80866"/>
                  </a:lnTo>
                  <a:lnTo>
                    <a:pt x="247392" y="85496"/>
                  </a:lnTo>
                  <a:lnTo>
                    <a:pt x="264286" y="103119"/>
                  </a:lnTo>
                  <a:lnTo>
                    <a:pt x="272066" y="114370"/>
                  </a:lnTo>
                  <a:lnTo>
                    <a:pt x="277590" y="139349"/>
                  </a:lnTo>
                  <a:lnTo>
                    <a:pt x="274976" y="164878"/>
                  </a:lnTo>
                  <a:lnTo>
                    <a:pt x="266016" y="187923"/>
                  </a:lnTo>
                  <a:lnTo>
                    <a:pt x="210129" y="246110"/>
                  </a:lnTo>
                  <a:lnTo>
                    <a:pt x="20339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622839" y="2952918"/>
              <a:ext cx="168457" cy="131932"/>
            </a:xfrm>
            <a:custGeom>
              <a:avLst/>
              <a:gdLst/>
              <a:ahLst/>
              <a:cxnLst/>
              <a:rect l="0" t="0" r="0" b="0"/>
              <a:pathLst>
                <a:path w="168457" h="131932">
                  <a:moveTo>
                    <a:pt x="168456" y="5589"/>
                  </a:moveTo>
                  <a:lnTo>
                    <a:pt x="151688" y="0"/>
                  </a:lnTo>
                  <a:lnTo>
                    <a:pt x="134098" y="3495"/>
                  </a:lnTo>
                  <a:lnTo>
                    <a:pt x="94208" y="24803"/>
                  </a:lnTo>
                  <a:lnTo>
                    <a:pt x="60940" y="59947"/>
                  </a:lnTo>
                  <a:lnTo>
                    <a:pt x="13723" y="122673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496497" y="852808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21057"/>
                  </a:moveTo>
                  <a:lnTo>
                    <a:pt x="73050" y="9878"/>
                  </a:lnTo>
                  <a:lnTo>
                    <a:pt x="51964" y="43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46407" y="804745"/>
              <a:ext cx="594936" cy="560187"/>
            </a:xfrm>
            <a:custGeom>
              <a:avLst/>
              <a:gdLst/>
              <a:ahLst/>
              <a:cxnLst/>
              <a:rect l="0" t="0" r="0" b="0"/>
              <a:pathLst>
                <a:path w="594936" h="560187">
                  <a:moveTo>
                    <a:pt x="81635" y="163876"/>
                  </a:moveTo>
                  <a:lnTo>
                    <a:pt x="43261" y="222493"/>
                  </a:lnTo>
                  <a:lnTo>
                    <a:pt x="19418" y="279090"/>
                  </a:lnTo>
                  <a:lnTo>
                    <a:pt x="2211" y="333423"/>
                  </a:lnTo>
                  <a:lnTo>
                    <a:pt x="0" y="371130"/>
                  </a:lnTo>
                  <a:lnTo>
                    <a:pt x="12248" y="426652"/>
                  </a:lnTo>
                  <a:lnTo>
                    <a:pt x="32217" y="479674"/>
                  </a:lnTo>
                  <a:lnTo>
                    <a:pt x="45634" y="499593"/>
                  </a:lnTo>
                  <a:lnTo>
                    <a:pt x="72917" y="522791"/>
                  </a:lnTo>
                  <a:lnTo>
                    <a:pt x="134436" y="549388"/>
                  </a:lnTo>
                  <a:lnTo>
                    <a:pt x="169419" y="559122"/>
                  </a:lnTo>
                  <a:lnTo>
                    <a:pt x="220338" y="560186"/>
                  </a:lnTo>
                  <a:lnTo>
                    <a:pt x="277532" y="543890"/>
                  </a:lnTo>
                  <a:lnTo>
                    <a:pt x="341008" y="517079"/>
                  </a:lnTo>
                  <a:lnTo>
                    <a:pt x="402573" y="483075"/>
                  </a:lnTo>
                  <a:lnTo>
                    <a:pt x="459943" y="436671"/>
                  </a:lnTo>
                  <a:lnTo>
                    <a:pt x="520649" y="374363"/>
                  </a:lnTo>
                  <a:lnTo>
                    <a:pt x="557337" y="320623"/>
                  </a:lnTo>
                  <a:lnTo>
                    <a:pt x="579312" y="260095"/>
                  </a:lnTo>
                  <a:lnTo>
                    <a:pt x="592719" y="213298"/>
                  </a:lnTo>
                  <a:lnTo>
                    <a:pt x="594935" y="163312"/>
                  </a:lnTo>
                  <a:lnTo>
                    <a:pt x="587533" y="123545"/>
                  </a:lnTo>
                  <a:lnTo>
                    <a:pt x="563661" y="60444"/>
                  </a:lnTo>
                  <a:lnTo>
                    <a:pt x="540364" y="38358"/>
                  </a:lnTo>
                  <a:lnTo>
                    <a:pt x="490905" y="12432"/>
                  </a:lnTo>
                  <a:lnTo>
                    <a:pt x="442326" y="461"/>
                  </a:lnTo>
                  <a:lnTo>
                    <a:pt x="409228" y="0"/>
                  </a:lnTo>
                  <a:lnTo>
                    <a:pt x="349234" y="11725"/>
                  </a:lnTo>
                  <a:lnTo>
                    <a:pt x="292031" y="29880"/>
                  </a:lnTo>
                  <a:lnTo>
                    <a:pt x="236018" y="61239"/>
                  </a:lnTo>
                  <a:lnTo>
                    <a:pt x="177337" y="104954"/>
                  </a:lnTo>
                  <a:lnTo>
                    <a:pt x="155334" y="1217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441474" y="2747937"/>
              <a:ext cx="507130" cy="534226"/>
            </a:xfrm>
            <a:custGeom>
              <a:avLst/>
              <a:gdLst/>
              <a:ahLst/>
              <a:cxnLst/>
              <a:rect l="0" t="0" r="0" b="0"/>
              <a:pathLst>
                <a:path w="507130" h="534226">
                  <a:moveTo>
                    <a:pt x="244536" y="0"/>
                  </a:moveTo>
                  <a:lnTo>
                    <a:pt x="185919" y="23719"/>
                  </a:lnTo>
                  <a:lnTo>
                    <a:pt x="126203" y="56575"/>
                  </a:lnTo>
                  <a:lnTo>
                    <a:pt x="83252" y="89944"/>
                  </a:lnTo>
                  <a:lnTo>
                    <a:pt x="41394" y="151027"/>
                  </a:lnTo>
                  <a:lnTo>
                    <a:pt x="14855" y="211698"/>
                  </a:lnTo>
                  <a:lnTo>
                    <a:pt x="488" y="255488"/>
                  </a:lnTo>
                  <a:lnTo>
                    <a:pt x="0" y="303688"/>
                  </a:lnTo>
                  <a:lnTo>
                    <a:pt x="7265" y="355014"/>
                  </a:lnTo>
                  <a:lnTo>
                    <a:pt x="16640" y="380443"/>
                  </a:lnTo>
                  <a:lnTo>
                    <a:pt x="47311" y="432598"/>
                  </a:lnTo>
                  <a:lnTo>
                    <a:pt x="101637" y="481245"/>
                  </a:lnTo>
                  <a:lnTo>
                    <a:pt x="159514" y="516461"/>
                  </a:lnTo>
                  <a:lnTo>
                    <a:pt x="211841" y="531693"/>
                  </a:lnTo>
                  <a:lnTo>
                    <a:pt x="260325" y="534225"/>
                  </a:lnTo>
                  <a:lnTo>
                    <a:pt x="310566" y="525747"/>
                  </a:lnTo>
                  <a:lnTo>
                    <a:pt x="354437" y="502048"/>
                  </a:lnTo>
                  <a:lnTo>
                    <a:pt x="389014" y="471629"/>
                  </a:lnTo>
                  <a:lnTo>
                    <a:pt x="419130" y="423141"/>
                  </a:lnTo>
                  <a:lnTo>
                    <a:pt x="447312" y="361265"/>
                  </a:lnTo>
                  <a:lnTo>
                    <a:pt x="463325" y="334769"/>
                  </a:lnTo>
                  <a:lnTo>
                    <a:pt x="486489" y="273553"/>
                  </a:lnTo>
                  <a:lnTo>
                    <a:pt x="503042" y="218735"/>
                  </a:lnTo>
                  <a:lnTo>
                    <a:pt x="506820" y="159194"/>
                  </a:lnTo>
                  <a:lnTo>
                    <a:pt x="507129" y="144734"/>
                  </a:lnTo>
                  <a:lnTo>
                    <a:pt x="498115" y="116189"/>
                  </a:lnTo>
                  <a:lnTo>
                    <a:pt x="463732" y="65325"/>
                  </a:lnTo>
                  <a:lnTo>
                    <a:pt x="427896" y="37813"/>
                  </a:lnTo>
                  <a:lnTo>
                    <a:pt x="393232" y="20433"/>
                  </a:lnTo>
                  <a:lnTo>
                    <a:pt x="343966" y="13464"/>
                  </a:lnTo>
                  <a:lnTo>
                    <a:pt x="281247" y="19514"/>
                  </a:lnTo>
                  <a:lnTo>
                    <a:pt x="223798" y="31974"/>
                  </a:lnTo>
                  <a:lnTo>
                    <a:pt x="178340" y="48469"/>
                  </a:lnTo>
                  <a:lnTo>
                    <a:pt x="128723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15854" y="10528"/>
            <a:ext cx="6422385" cy="1137079"/>
            <a:chOff x="315854" y="10528"/>
            <a:chExt cx="6422385" cy="1137079"/>
          </a:xfrm>
        </p:grpSpPr>
        <p:sp>
          <p:nvSpPr>
            <p:cNvPr id="69" name="Freeform 68"/>
            <p:cNvSpPr/>
            <p:nvPr/>
          </p:nvSpPr>
          <p:spPr>
            <a:xfrm>
              <a:off x="337345" y="252683"/>
              <a:ext cx="485816" cy="332775"/>
            </a:xfrm>
            <a:custGeom>
              <a:avLst/>
              <a:gdLst/>
              <a:ahLst/>
              <a:cxnLst/>
              <a:rect l="0" t="0" r="0" b="0"/>
              <a:pathLst>
                <a:path w="485816" h="332775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058" y="145290"/>
                  </a:lnTo>
                  <a:lnTo>
                    <a:pt x="24034" y="208421"/>
                  </a:lnTo>
                  <a:lnTo>
                    <a:pt x="43784" y="266298"/>
                  </a:lnTo>
                  <a:lnTo>
                    <a:pt x="60891" y="297532"/>
                  </a:lnTo>
                  <a:lnTo>
                    <a:pt x="77125" y="310831"/>
                  </a:lnTo>
                  <a:lnTo>
                    <a:pt x="86367" y="316015"/>
                  </a:lnTo>
                  <a:lnTo>
                    <a:pt x="105995" y="318656"/>
                  </a:lnTo>
                  <a:lnTo>
                    <a:pt x="125247" y="314760"/>
                  </a:lnTo>
                  <a:lnTo>
                    <a:pt x="156670" y="293196"/>
                  </a:lnTo>
                  <a:lnTo>
                    <a:pt x="185407" y="260817"/>
                  </a:lnTo>
                  <a:lnTo>
                    <a:pt x="213015" y="199832"/>
                  </a:lnTo>
                  <a:lnTo>
                    <a:pt x="216735" y="197562"/>
                  </a:lnTo>
                  <a:lnTo>
                    <a:pt x="220385" y="200728"/>
                  </a:lnTo>
                  <a:lnTo>
                    <a:pt x="250031" y="256789"/>
                  </a:lnTo>
                  <a:lnTo>
                    <a:pt x="265241" y="289775"/>
                  </a:lnTo>
                  <a:lnTo>
                    <a:pt x="291341" y="321882"/>
                  </a:lnTo>
                  <a:lnTo>
                    <a:pt x="311348" y="330232"/>
                  </a:lnTo>
                  <a:lnTo>
                    <a:pt x="334668" y="332774"/>
                  </a:lnTo>
                  <a:lnTo>
                    <a:pt x="356731" y="330004"/>
                  </a:lnTo>
                  <a:lnTo>
                    <a:pt x="388882" y="316278"/>
                  </a:lnTo>
                  <a:lnTo>
                    <a:pt x="420636" y="291804"/>
                  </a:lnTo>
                  <a:lnTo>
                    <a:pt x="441092" y="262326"/>
                  </a:lnTo>
                  <a:lnTo>
                    <a:pt x="465389" y="207334"/>
                  </a:lnTo>
                  <a:lnTo>
                    <a:pt x="485815" y="148190"/>
                  </a:lnTo>
                  <a:lnTo>
                    <a:pt x="484941" y="88839"/>
                  </a:lnTo>
                  <a:lnTo>
                    <a:pt x="483877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15979" y="242155"/>
              <a:ext cx="210571" cy="347441"/>
            </a:xfrm>
            <a:custGeom>
              <a:avLst/>
              <a:gdLst/>
              <a:ahLst/>
              <a:cxnLst/>
              <a:rect l="0" t="0" r="0" b="0"/>
              <a:pathLst>
                <a:path w="210571" h="347441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2" y="171071"/>
                  </a:lnTo>
                  <a:lnTo>
                    <a:pt x="18669" y="222655"/>
                  </a:lnTo>
                  <a:lnTo>
                    <a:pt x="17230" y="260554"/>
                  </a:lnTo>
                  <a:lnTo>
                    <a:pt x="14676" y="276069"/>
                  </a:lnTo>
                  <a:lnTo>
                    <a:pt x="15633" y="275293"/>
                  </a:lnTo>
                  <a:lnTo>
                    <a:pt x="35394" y="219957"/>
                  </a:lnTo>
                  <a:lnTo>
                    <a:pt x="51301" y="189175"/>
                  </a:lnTo>
                  <a:lnTo>
                    <a:pt x="67254" y="174545"/>
                  </a:lnTo>
                  <a:lnTo>
                    <a:pt x="76421" y="169006"/>
                  </a:lnTo>
                  <a:lnTo>
                    <a:pt x="95966" y="165971"/>
                  </a:lnTo>
                  <a:lnTo>
                    <a:pt x="106091" y="166799"/>
                  </a:lnTo>
                  <a:lnTo>
                    <a:pt x="123581" y="173959"/>
                  </a:lnTo>
                  <a:lnTo>
                    <a:pt x="131520" y="179143"/>
                  </a:lnTo>
                  <a:lnTo>
                    <a:pt x="143461" y="194263"/>
                  </a:lnTo>
                  <a:lnTo>
                    <a:pt x="176443" y="256220"/>
                  </a:lnTo>
                  <a:lnTo>
                    <a:pt x="196197" y="313764"/>
                  </a:lnTo>
                  <a:lnTo>
                    <a:pt x="21057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76962" y="323470"/>
              <a:ext cx="146331" cy="266126"/>
            </a:xfrm>
            <a:custGeom>
              <a:avLst/>
              <a:gdLst/>
              <a:ahLst/>
              <a:cxnLst/>
              <a:rect l="0" t="0" r="0" b="0"/>
              <a:pathLst>
                <a:path w="146331" h="266126">
                  <a:moveTo>
                    <a:pt x="12758" y="160840"/>
                  </a:moveTo>
                  <a:lnTo>
                    <a:pt x="66633" y="142882"/>
                  </a:lnTo>
                  <a:lnTo>
                    <a:pt x="97351" y="130303"/>
                  </a:lnTo>
                  <a:lnTo>
                    <a:pt x="118205" y="114513"/>
                  </a:lnTo>
                  <a:lnTo>
                    <a:pt x="138498" y="85892"/>
                  </a:lnTo>
                  <a:lnTo>
                    <a:pt x="146330" y="49596"/>
                  </a:lnTo>
                  <a:lnTo>
                    <a:pt x="141923" y="29120"/>
                  </a:lnTo>
                  <a:lnTo>
                    <a:pt x="137473" y="20385"/>
                  </a:lnTo>
                  <a:lnTo>
                    <a:pt x="123169" y="7559"/>
                  </a:lnTo>
                  <a:lnTo>
                    <a:pt x="114441" y="2500"/>
                  </a:lnTo>
                  <a:lnTo>
                    <a:pt x="95385" y="0"/>
                  </a:lnTo>
                  <a:lnTo>
                    <a:pt x="76387" y="3958"/>
                  </a:lnTo>
                  <a:lnTo>
                    <a:pt x="60145" y="13516"/>
                  </a:lnTo>
                  <a:lnTo>
                    <a:pt x="16422" y="76080"/>
                  </a:lnTo>
                  <a:lnTo>
                    <a:pt x="845" y="113629"/>
                  </a:lnTo>
                  <a:lnTo>
                    <a:pt x="0" y="154391"/>
                  </a:lnTo>
                  <a:lnTo>
                    <a:pt x="11364" y="208916"/>
                  </a:lnTo>
                  <a:lnTo>
                    <a:pt x="22277" y="232510"/>
                  </a:lnTo>
                  <a:lnTo>
                    <a:pt x="38046" y="248456"/>
                  </a:lnTo>
                  <a:lnTo>
                    <a:pt x="57922" y="258272"/>
                  </a:lnTo>
                  <a:lnTo>
                    <a:pt x="118043" y="266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28127" y="357982"/>
              <a:ext cx="203791" cy="214996"/>
            </a:xfrm>
            <a:custGeom>
              <a:avLst/>
              <a:gdLst/>
              <a:ahLst/>
              <a:cxnLst/>
              <a:rect l="0" t="0" r="0" b="0"/>
              <a:pathLst>
                <a:path w="203791" h="214996">
                  <a:moveTo>
                    <a:pt x="3748" y="63157"/>
                  </a:moveTo>
                  <a:lnTo>
                    <a:pt x="3748" y="112088"/>
                  </a:lnTo>
                  <a:lnTo>
                    <a:pt x="3748" y="171219"/>
                  </a:lnTo>
                  <a:lnTo>
                    <a:pt x="8644" y="213704"/>
                  </a:lnTo>
                  <a:lnTo>
                    <a:pt x="5842" y="214995"/>
                  </a:lnTo>
                  <a:lnTo>
                    <a:pt x="1635" y="213515"/>
                  </a:lnTo>
                  <a:lnTo>
                    <a:pt x="0" y="207850"/>
                  </a:lnTo>
                  <a:lnTo>
                    <a:pt x="3024" y="152199"/>
                  </a:lnTo>
                  <a:lnTo>
                    <a:pt x="3605" y="97817"/>
                  </a:lnTo>
                  <a:lnTo>
                    <a:pt x="6046" y="57179"/>
                  </a:lnTo>
                  <a:lnTo>
                    <a:pt x="14908" y="33594"/>
                  </a:lnTo>
                  <a:lnTo>
                    <a:pt x="38640" y="6175"/>
                  </a:lnTo>
                  <a:lnTo>
                    <a:pt x="48067" y="1772"/>
                  </a:lnTo>
                  <a:lnTo>
                    <a:pt x="67899" y="0"/>
                  </a:lnTo>
                  <a:lnTo>
                    <a:pt x="98795" y="11169"/>
                  </a:lnTo>
                  <a:lnTo>
                    <a:pt x="161701" y="58550"/>
                  </a:lnTo>
                  <a:lnTo>
                    <a:pt x="176505" y="76318"/>
                  </a:lnTo>
                  <a:lnTo>
                    <a:pt x="195541" y="121909"/>
                  </a:lnTo>
                  <a:lnTo>
                    <a:pt x="197004" y="145421"/>
                  </a:lnTo>
                  <a:lnTo>
                    <a:pt x="196095" y="167569"/>
                  </a:lnTo>
                  <a:lnTo>
                    <a:pt x="203790" y="210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91045" y="84228"/>
              <a:ext cx="40658" cy="526425"/>
            </a:xfrm>
            <a:custGeom>
              <a:avLst/>
              <a:gdLst/>
              <a:ahLst/>
              <a:cxnLst/>
              <a:rect l="0" t="0" r="0" b="0"/>
              <a:pathLst>
                <a:path w="40658" h="526425">
                  <a:moveTo>
                    <a:pt x="14654" y="0"/>
                  </a:moveTo>
                  <a:lnTo>
                    <a:pt x="0" y="49551"/>
                  </a:lnTo>
                  <a:lnTo>
                    <a:pt x="1083" y="100079"/>
                  </a:lnTo>
                  <a:lnTo>
                    <a:pt x="4695" y="163225"/>
                  </a:lnTo>
                  <a:lnTo>
                    <a:pt x="12353" y="210059"/>
                  </a:lnTo>
                  <a:lnTo>
                    <a:pt x="18701" y="251677"/>
                  </a:lnTo>
                  <a:lnTo>
                    <a:pt x="25421" y="297470"/>
                  </a:lnTo>
                  <a:lnTo>
                    <a:pt x="31138" y="343948"/>
                  </a:lnTo>
                  <a:lnTo>
                    <a:pt x="35526" y="406067"/>
                  </a:lnTo>
                  <a:lnTo>
                    <a:pt x="40657" y="466515"/>
                  </a:lnTo>
                  <a:lnTo>
                    <a:pt x="35711" y="526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05658" y="320794"/>
              <a:ext cx="442197" cy="26647"/>
            </a:xfrm>
            <a:custGeom>
              <a:avLst/>
              <a:gdLst/>
              <a:ahLst/>
              <a:cxnLst/>
              <a:rect l="0" t="0" r="0" b="0"/>
              <a:pathLst>
                <a:path w="442197" h="26647">
                  <a:moveTo>
                    <a:pt x="442196" y="5589"/>
                  </a:moveTo>
                  <a:lnTo>
                    <a:pt x="425429" y="0"/>
                  </a:lnTo>
                  <a:lnTo>
                    <a:pt x="377577" y="3272"/>
                  </a:lnTo>
                  <a:lnTo>
                    <a:pt x="321664" y="6072"/>
                  </a:lnTo>
                  <a:lnTo>
                    <a:pt x="277103" y="10873"/>
                  </a:lnTo>
                  <a:lnTo>
                    <a:pt x="233121" y="13787"/>
                  </a:lnTo>
                  <a:lnTo>
                    <a:pt x="190177" y="16251"/>
                  </a:lnTo>
                  <a:lnTo>
                    <a:pt x="147694" y="21246"/>
                  </a:lnTo>
                  <a:lnTo>
                    <a:pt x="84315" y="25046"/>
                  </a:lnTo>
                  <a:lnTo>
                    <a:pt x="21507" y="26330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95212" y="84228"/>
              <a:ext cx="252685" cy="421589"/>
            </a:xfrm>
            <a:custGeom>
              <a:avLst/>
              <a:gdLst/>
              <a:ahLst/>
              <a:cxnLst/>
              <a:rect l="0" t="0" r="0" b="0"/>
              <a:pathLst>
                <a:path w="252685" h="421589">
                  <a:moveTo>
                    <a:pt x="0" y="0"/>
                  </a:moveTo>
                  <a:lnTo>
                    <a:pt x="8333" y="37477"/>
                  </a:lnTo>
                  <a:lnTo>
                    <a:pt x="18645" y="96485"/>
                  </a:lnTo>
                  <a:lnTo>
                    <a:pt x="31802" y="153416"/>
                  </a:lnTo>
                  <a:lnTo>
                    <a:pt x="45666" y="215918"/>
                  </a:lnTo>
                  <a:lnTo>
                    <a:pt x="56165" y="275325"/>
                  </a:lnTo>
                  <a:lnTo>
                    <a:pt x="61095" y="331792"/>
                  </a:lnTo>
                  <a:lnTo>
                    <a:pt x="63931" y="393699"/>
                  </a:lnTo>
                  <a:lnTo>
                    <a:pt x="68578" y="418302"/>
                  </a:lnTo>
                  <a:lnTo>
                    <a:pt x="70285" y="421588"/>
                  </a:lnTo>
                  <a:lnTo>
                    <a:pt x="71423" y="419098"/>
                  </a:lnTo>
                  <a:lnTo>
                    <a:pt x="71518" y="405025"/>
                  </a:lnTo>
                  <a:lnTo>
                    <a:pt x="64501" y="351644"/>
                  </a:lnTo>
                  <a:lnTo>
                    <a:pt x="64604" y="298921"/>
                  </a:lnTo>
                  <a:lnTo>
                    <a:pt x="72824" y="265603"/>
                  </a:lnTo>
                  <a:lnTo>
                    <a:pt x="83449" y="248287"/>
                  </a:lnTo>
                  <a:lnTo>
                    <a:pt x="99090" y="235912"/>
                  </a:lnTo>
                  <a:lnTo>
                    <a:pt x="108174" y="230974"/>
                  </a:lnTo>
                  <a:lnTo>
                    <a:pt x="127626" y="228607"/>
                  </a:lnTo>
                  <a:lnTo>
                    <a:pt x="146800" y="232624"/>
                  </a:lnTo>
                  <a:lnTo>
                    <a:pt x="178173" y="254267"/>
                  </a:lnTo>
                  <a:lnTo>
                    <a:pt x="206900" y="286661"/>
                  </a:lnTo>
                  <a:lnTo>
                    <a:pt x="230682" y="348679"/>
                  </a:lnTo>
                  <a:lnTo>
                    <a:pt x="249481" y="410965"/>
                  </a:lnTo>
                  <a:lnTo>
                    <a:pt x="252684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30900" y="254506"/>
              <a:ext cx="159330" cy="282448"/>
            </a:xfrm>
            <a:custGeom>
              <a:avLst/>
              <a:gdLst/>
              <a:ahLst/>
              <a:cxnLst/>
              <a:rect l="0" t="0" r="0" b="0"/>
              <a:pathLst>
                <a:path w="159330" h="282448">
                  <a:moveTo>
                    <a:pt x="22281" y="156105"/>
                  </a:moveTo>
                  <a:lnTo>
                    <a:pt x="76156" y="138147"/>
                  </a:lnTo>
                  <a:lnTo>
                    <a:pt x="127728" y="115367"/>
                  </a:lnTo>
                  <a:lnTo>
                    <a:pt x="153610" y="90222"/>
                  </a:lnTo>
                  <a:lnTo>
                    <a:pt x="157797" y="79428"/>
                  </a:lnTo>
                  <a:lnTo>
                    <a:pt x="159329" y="54956"/>
                  </a:lnTo>
                  <a:lnTo>
                    <a:pt x="155761" y="44218"/>
                  </a:lnTo>
                  <a:lnTo>
                    <a:pt x="142437" y="26049"/>
                  </a:lnTo>
                  <a:lnTo>
                    <a:pt x="109615" y="2666"/>
                  </a:lnTo>
                  <a:lnTo>
                    <a:pt x="98051" y="0"/>
                  </a:lnTo>
                  <a:lnTo>
                    <a:pt x="75844" y="3277"/>
                  </a:lnTo>
                  <a:lnTo>
                    <a:pt x="49200" y="18276"/>
                  </a:lnTo>
                  <a:lnTo>
                    <a:pt x="36975" y="37136"/>
                  </a:lnTo>
                  <a:lnTo>
                    <a:pt x="14641" y="93688"/>
                  </a:lnTo>
                  <a:lnTo>
                    <a:pt x="0" y="132802"/>
                  </a:lnTo>
                  <a:lnTo>
                    <a:pt x="1511" y="172857"/>
                  </a:lnTo>
                  <a:lnTo>
                    <a:pt x="10538" y="206302"/>
                  </a:lnTo>
                  <a:lnTo>
                    <a:pt x="21351" y="223648"/>
                  </a:lnTo>
                  <a:lnTo>
                    <a:pt x="75766" y="268177"/>
                  </a:lnTo>
                  <a:lnTo>
                    <a:pt x="99475" y="276105"/>
                  </a:lnTo>
                  <a:lnTo>
                    <a:pt x="138094" y="282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28551" y="200041"/>
              <a:ext cx="319720" cy="326384"/>
            </a:xfrm>
            <a:custGeom>
              <a:avLst/>
              <a:gdLst/>
              <a:ahLst/>
              <a:cxnLst/>
              <a:rect l="0" t="0" r="0" b="0"/>
              <a:pathLst>
                <a:path w="319720" h="326384">
                  <a:moveTo>
                    <a:pt x="208982" y="0"/>
                  </a:moveTo>
                  <a:lnTo>
                    <a:pt x="150365" y="5589"/>
                  </a:lnTo>
                  <a:lnTo>
                    <a:pt x="93768" y="21331"/>
                  </a:lnTo>
                  <a:lnTo>
                    <a:pt x="51173" y="40738"/>
                  </a:lnTo>
                  <a:lnTo>
                    <a:pt x="2548" y="80906"/>
                  </a:lnTo>
                  <a:lnTo>
                    <a:pt x="0" y="87862"/>
                  </a:lnTo>
                  <a:lnTo>
                    <a:pt x="641" y="94840"/>
                  </a:lnTo>
                  <a:lnTo>
                    <a:pt x="3407" y="101831"/>
                  </a:lnTo>
                  <a:lnTo>
                    <a:pt x="18959" y="112719"/>
                  </a:lnTo>
                  <a:lnTo>
                    <a:pt x="72661" y="129240"/>
                  </a:lnTo>
                  <a:lnTo>
                    <a:pt x="130019" y="143769"/>
                  </a:lnTo>
                  <a:lnTo>
                    <a:pt x="192821" y="161421"/>
                  </a:lnTo>
                  <a:lnTo>
                    <a:pt x="253927" y="176642"/>
                  </a:lnTo>
                  <a:lnTo>
                    <a:pt x="299098" y="200965"/>
                  </a:lnTo>
                  <a:lnTo>
                    <a:pt x="307664" y="207676"/>
                  </a:lnTo>
                  <a:lnTo>
                    <a:pt x="317182" y="227611"/>
                  </a:lnTo>
                  <a:lnTo>
                    <a:pt x="319719" y="239478"/>
                  </a:lnTo>
                  <a:lnTo>
                    <a:pt x="317902" y="250899"/>
                  </a:lnTo>
                  <a:lnTo>
                    <a:pt x="306524" y="272948"/>
                  </a:lnTo>
                  <a:lnTo>
                    <a:pt x="286649" y="288206"/>
                  </a:lnTo>
                  <a:lnTo>
                    <a:pt x="229392" y="311477"/>
                  </a:lnTo>
                  <a:lnTo>
                    <a:pt x="182815" y="323092"/>
                  </a:lnTo>
                  <a:lnTo>
                    <a:pt x="15633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569160" y="305326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0" y="0"/>
                  </a:moveTo>
                  <a:lnTo>
                    <a:pt x="14472" y="33622"/>
                  </a:lnTo>
                  <a:lnTo>
                    <a:pt x="25779" y="93407"/>
                  </a:lnTo>
                  <a:lnTo>
                    <a:pt x="33941" y="152435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590217" y="17898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08828" y="297756"/>
              <a:ext cx="247678" cy="414769"/>
            </a:xfrm>
            <a:custGeom>
              <a:avLst/>
              <a:gdLst/>
              <a:ahLst/>
              <a:cxnLst/>
              <a:rect l="0" t="0" r="0" b="0"/>
              <a:pathLst>
                <a:path w="247678" h="414769">
                  <a:moveTo>
                    <a:pt x="207773" y="102326"/>
                  </a:moveTo>
                  <a:lnTo>
                    <a:pt x="188644" y="42386"/>
                  </a:lnTo>
                  <a:lnTo>
                    <a:pt x="177434" y="24603"/>
                  </a:lnTo>
                  <a:lnTo>
                    <a:pt x="161534" y="12021"/>
                  </a:lnTo>
                  <a:lnTo>
                    <a:pt x="141599" y="3699"/>
                  </a:lnTo>
                  <a:lnTo>
                    <a:pt x="117141" y="0"/>
                  </a:lnTo>
                  <a:lnTo>
                    <a:pt x="77064" y="9097"/>
                  </a:lnTo>
                  <a:lnTo>
                    <a:pt x="46731" y="26610"/>
                  </a:lnTo>
                  <a:lnTo>
                    <a:pt x="22926" y="46617"/>
                  </a:lnTo>
                  <a:lnTo>
                    <a:pt x="6644" y="72952"/>
                  </a:lnTo>
                  <a:lnTo>
                    <a:pt x="0" y="108571"/>
                  </a:lnTo>
                  <a:lnTo>
                    <a:pt x="3621" y="143171"/>
                  </a:lnTo>
                  <a:lnTo>
                    <a:pt x="12143" y="161814"/>
                  </a:lnTo>
                  <a:lnTo>
                    <a:pt x="17692" y="170061"/>
                  </a:lnTo>
                  <a:lnTo>
                    <a:pt x="33215" y="182343"/>
                  </a:lnTo>
                  <a:lnTo>
                    <a:pt x="52983" y="190532"/>
                  </a:lnTo>
                  <a:lnTo>
                    <a:pt x="77366" y="194171"/>
                  </a:lnTo>
                  <a:lnTo>
                    <a:pt x="97561" y="189550"/>
                  </a:lnTo>
                  <a:lnTo>
                    <a:pt x="144170" y="167062"/>
                  </a:lnTo>
                  <a:lnTo>
                    <a:pt x="160397" y="150985"/>
                  </a:lnTo>
                  <a:lnTo>
                    <a:pt x="177098" y="122203"/>
                  </a:lnTo>
                  <a:lnTo>
                    <a:pt x="181474" y="119087"/>
                  </a:lnTo>
                  <a:lnTo>
                    <a:pt x="185561" y="120519"/>
                  </a:lnTo>
                  <a:lnTo>
                    <a:pt x="189455" y="124983"/>
                  </a:lnTo>
                  <a:lnTo>
                    <a:pt x="210791" y="178547"/>
                  </a:lnTo>
                  <a:lnTo>
                    <a:pt x="230855" y="232676"/>
                  </a:lnTo>
                  <a:lnTo>
                    <a:pt x="244915" y="288428"/>
                  </a:lnTo>
                  <a:lnTo>
                    <a:pt x="247677" y="316450"/>
                  </a:lnTo>
                  <a:lnTo>
                    <a:pt x="242666" y="341382"/>
                  </a:lnTo>
                  <a:lnTo>
                    <a:pt x="220384" y="385983"/>
                  </a:lnTo>
                  <a:lnTo>
                    <a:pt x="200900" y="401142"/>
                  </a:lnTo>
                  <a:lnTo>
                    <a:pt x="176642" y="410608"/>
                  </a:lnTo>
                  <a:lnTo>
                    <a:pt x="137848" y="414768"/>
                  </a:lnTo>
                  <a:lnTo>
                    <a:pt x="76339" y="408821"/>
                  </a:lnTo>
                  <a:lnTo>
                    <a:pt x="28788" y="407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79772" y="234989"/>
              <a:ext cx="198225" cy="228265"/>
            </a:xfrm>
            <a:custGeom>
              <a:avLst/>
              <a:gdLst/>
              <a:ahLst/>
              <a:cxnLst/>
              <a:rect l="0" t="0" r="0" b="0"/>
              <a:pathLst>
                <a:path w="198225" h="228265">
                  <a:moveTo>
                    <a:pt x="0" y="49280"/>
                  </a:moveTo>
                  <a:lnTo>
                    <a:pt x="5589" y="107897"/>
                  </a:lnTo>
                  <a:lnTo>
                    <a:pt x="21331" y="164494"/>
                  </a:lnTo>
                  <a:lnTo>
                    <a:pt x="28547" y="199621"/>
                  </a:lnTo>
                  <a:lnTo>
                    <a:pt x="29065" y="216704"/>
                  </a:lnTo>
                  <a:lnTo>
                    <a:pt x="27565" y="214708"/>
                  </a:lnTo>
                  <a:lnTo>
                    <a:pt x="23949" y="200013"/>
                  </a:lnTo>
                  <a:lnTo>
                    <a:pt x="15848" y="139117"/>
                  </a:lnTo>
                  <a:lnTo>
                    <a:pt x="12749" y="85266"/>
                  </a:lnTo>
                  <a:lnTo>
                    <a:pt x="20415" y="50584"/>
                  </a:lnTo>
                  <a:lnTo>
                    <a:pt x="30910" y="28803"/>
                  </a:lnTo>
                  <a:lnTo>
                    <a:pt x="49613" y="13663"/>
                  </a:lnTo>
                  <a:lnTo>
                    <a:pt x="73522" y="4204"/>
                  </a:lnTo>
                  <a:lnTo>
                    <a:pt x="99747" y="0"/>
                  </a:lnTo>
                  <a:lnTo>
                    <a:pt x="120761" y="4371"/>
                  </a:lnTo>
                  <a:lnTo>
                    <a:pt x="137899" y="15283"/>
                  </a:lnTo>
                  <a:lnTo>
                    <a:pt x="175148" y="60877"/>
                  </a:lnTo>
                  <a:lnTo>
                    <a:pt x="190845" y="97300"/>
                  </a:lnTo>
                  <a:lnTo>
                    <a:pt x="198224" y="151529"/>
                  </a:lnTo>
                  <a:lnTo>
                    <a:pt x="196563" y="201062"/>
                  </a:lnTo>
                  <a:lnTo>
                    <a:pt x="189513" y="2282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97656" y="168455"/>
              <a:ext cx="277552" cy="302625"/>
            </a:xfrm>
            <a:custGeom>
              <a:avLst/>
              <a:gdLst/>
              <a:ahLst/>
              <a:cxnLst/>
              <a:rect l="0" t="0" r="0" b="0"/>
              <a:pathLst>
                <a:path w="277552" h="302625">
                  <a:moveTo>
                    <a:pt x="140085" y="0"/>
                  </a:moveTo>
                  <a:lnTo>
                    <a:pt x="99227" y="2340"/>
                  </a:lnTo>
                  <a:lnTo>
                    <a:pt x="61038" y="16811"/>
                  </a:lnTo>
                  <a:lnTo>
                    <a:pt x="18397" y="49499"/>
                  </a:lnTo>
                  <a:lnTo>
                    <a:pt x="2124" y="75888"/>
                  </a:lnTo>
                  <a:lnTo>
                    <a:pt x="0" y="98849"/>
                  </a:lnTo>
                  <a:lnTo>
                    <a:pt x="1072" y="111523"/>
                  </a:lnTo>
                  <a:lnTo>
                    <a:pt x="5295" y="121142"/>
                  </a:lnTo>
                  <a:lnTo>
                    <a:pt x="19347" y="134950"/>
                  </a:lnTo>
                  <a:lnTo>
                    <a:pt x="40410" y="141866"/>
                  </a:lnTo>
                  <a:lnTo>
                    <a:pt x="92060" y="146306"/>
                  </a:lnTo>
                  <a:lnTo>
                    <a:pt x="149835" y="158708"/>
                  </a:lnTo>
                  <a:lnTo>
                    <a:pt x="203153" y="175578"/>
                  </a:lnTo>
                  <a:lnTo>
                    <a:pt x="233641" y="187204"/>
                  </a:lnTo>
                  <a:lnTo>
                    <a:pt x="272826" y="218210"/>
                  </a:lnTo>
                  <a:lnTo>
                    <a:pt x="276542" y="226192"/>
                  </a:lnTo>
                  <a:lnTo>
                    <a:pt x="277551" y="244419"/>
                  </a:lnTo>
                  <a:lnTo>
                    <a:pt x="273843" y="253024"/>
                  </a:lnTo>
                  <a:lnTo>
                    <a:pt x="260364" y="268823"/>
                  </a:lnTo>
                  <a:lnTo>
                    <a:pt x="233045" y="285282"/>
                  </a:lnTo>
                  <a:lnTo>
                    <a:pt x="183967" y="300154"/>
                  </a:lnTo>
                  <a:lnTo>
                    <a:pt x="143078" y="302624"/>
                  </a:lnTo>
                  <a:lnTo>
                    <a:pt x="8744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73405" y="192381"/>
              <a:ext cx="332917" cy="270873"/>
            </a:xfrm>
            <a:custGeom>
              <a:avLst/>
              <a:gdLst/>
              <a:ahLst/>
              <a:cxnLst/>
              <a:rect l="0" t="0" r="0" b="0"/>
              <a:pathLst>
                <a:path w="332917" h="270873">
                  <a:moveTo>
                    <a:pt x="248688" y="102416"/>
                  </a:moveTo>
                  <a:lnTo>
                    <a:pt x="234116" y="59725"/>
                  </a:lnTo>
                  <a:lnTo>
                    <a:pt x="221154" y="40159"/>
                  </a:lnTo>
                  <a:lnTo>
                    <a:pt x="203695" y="23664"/>
                  </a:lnTo>
                  <a:lnTo>
                    <a:pt x="168546" y="6813"/>
                  </a:lnTo>
                  <a:lnTo>
                    <a:pt x="122907" y="0"/>
                  </a:lnTo>
                  <a:lnTo>
                    <a:pt x="83517" y="3571"/>
                  </a:lnTo>
                  <a:lnTo>
                    <a:pt x="63755" y="12082"/>
                  </a:lnTo>
                  <a:lnTo>
                    <a:pt x="47172" y="24833"/>
                  </a:lnTo>
                  <a:lnTo>
                    <a:pt x="10310" y="66117"/>
                  </a:lnTo>
                  <a:lnTo>
                    <a:pt x="2362" y="87063"/>
                  </a:lnTo>
                  <a:lnTo>
                    <a:pt x="0" y="111970"/>
                  </a:lnTo>
                  <a:lnTo>
                    <a:pt x="6417" y="152301"/>
                  </a:lnTo>
                  <a:lnTo>
                    <a:pt x="22616" y="191546"/>
                  </a:lnTo>
                  <a:lnTo>
                    <a:pt x="43404" y="219032"/>
                  </a:lnTo>
                  <a:lnTo>
                    <a:pt x="61524" y="234574"/>
                  </a:lnTo>
                  <a:lnTo>
                    <a:pt x="84396" y="243042"/>
                  </a:lnTo>
                  <a:lnTo>
                    <a:pt x="97046" y="245300"/>
                  </a:lnTo>
                  <a:lnTo>
                    <a:pt x="120460" y="241569"/>
                  </a:lnTo>
                  <a:lnTo>
                    <a:pt x="150253" y="226315"/>
                  </a:lnTo>
                  <a:lnTo>
                    <a:pt x="188542" y="192172"/>
                  </a:lnTo>
                  <a:lnTo>
                    <a:pt x="213887" y="154071"/>
                  </a:lnTo>
                  <a:lnTo>
                    <a:pt x="230505" y="112750"/>
                  </a:lnTo>
                  <a:lnTo>
                    <a:pt x="234226" y="111645"/>
                  </a:lnTo>
                  <a:lnTo>
                    <a:pt x="237877" y="116758"/>
                  </a:lnTo>
                  <a:lnTo>
                    <a:pt x="255670" y="173325"/>
                  </a:lnTo>
                  <a:lnTo>
                    <a:pt x="278839" y="228391"/>
                  </a:lnTo>
                  <a:lnTo>
                    <a:pt x="304025" y="254646"/>
                  </a:lnTo>
                  <a:lnTo>
                    <a:pt x="332916" y="270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116850" y="178984"/>
              <a:ext cx="147399" cy="212628"/>
            </a:xfrm>
            <a:custGeom>
              <a:avLst/>
              <a:gdLst/>
              <a:ahLst/>
              <a:cxnLst/>
              <a:rect l="0" t="0" r="0" b="0"/>
              <a:pathLst>
                <a:path w="147399" h="212628">
                  <a:moveTo>
                    <a:pt x="0" y="52642"/>
                  </a:moveTo>
                  <a:lnTo>
                    <a:pt x="0" y="74999"/>
                  </a:lnTo>
                  <a:lnTo>
                    <a:pt x="19786" y="129633"/>
                  </a:lnTo>
                  <a:lnTo>
                    <a:pt x="38436" y="188560"/>
                  </a:lnTo>
                  <a:lnTo>
                    <a:pt x="46743" y="212627"/>
                  </a:lnTo>
                  <a:lnTo>
                    <a:pt x="41665" y="193762"/>
                  </a:lnTo>
                  <a:lnTo>
                    <a:pt x="25820" y="145465"/>
                  </a:lnTo>
                  <a:lnTo>
                    <a:pt x="14448" y="84190"/>
                  </a:lnTo>
                  <a:lnTo>
                    <a:pt x="12270" y="58085"/>
                  </a:lnTo>
                  <a:lnTo>
                    <a:pt x="17542" y="37124"/>
                  </a:lnTo>
                  <a:lnTo>
                    <a:pt x="22223" y="28259"/>
                  </a:lnTo>
                  <a:lnTo>
                    <a:pt x="36783" y="15289"/>
                  </a:lnTo>
                  <a:lnTo>
                    <a:pt x="56122" y="6795"/>
                  </a:lnTo>
                  <a:lnTo>
                    <a:pt x="106665" y="1342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39184" y="203169"/>
              <a:ext cx="204205" cy="239028"/>
            </a:xfrm>
            <a:custGeom>
              <a:avLst/>
              <a:gdLst/>
              <a:ahLst/>
              <a:cxnLst/>
              <a:rect l="0" t="0" r="0" b="0"/>
              <a:pathLst>
                <a:path w="204205" h="239028">
                  <a:moveTo>
                    <a:pt x="46122" y="133742"/>
                  </a:moveTo>
                  <a:lnTo>
                    <a:pt x="108214" y="119088"/>
                  </a:lnTo>
                  <a:lnTo>
                    <a:pt x="161793" y="102076"/>
                  </a:lnTo>
                  <a:lnTo>
                    <a:pt x="181759" y="93932"/>
                  </a:lnTo>
                  <a:lnTo>
                    <a:pt x="198432" y="82514"/>
                  </a:lnTo>
                  <a:lnTo>
                    <a:pt x="202644" y="73854"/>
                  </a:lnTo>
                  <a:lnTo>
                    <a:pt x="204204" y="51753"/>
                  </a:lnTo>
                  <a:lnTo>
                    <a:pt x="197879" y="32572"/>
                  </a:lnTo>
                  <a:lnTo>
                    <a:pt x="192916" y="24181"/>
                  </a:lnTo>
                  <a:lnTo>
                    <a:pt x="178044" y="11739"/>
                  </a:lnTo>
                  <a:lnTo>
                    <a:pt x="158566" y="3480"/>
                  </a:lnTo>
                  <a:lnTo>
                    <a:pt x="122462" y="0"/>
                  </a:lnTo>
                  <a:lnTo>
                    <a:pt x="99938" y="3331"/>
                  </a:lnTo>
                  <a:lnTo>
                    <a:pt x="81348" y="11831"/>
                  </a:lnTo>
                  <a:lnTo>
                    <a:pt x="28787" y="56793"/>
                  </a:lnTo>
                  <a:lnTo>
                    <a:pt x="13169" y="83256"/>
                  </a:lnTo>
                  <a:lnTo>
                    <a:pt x="1133" y="113324"/>
                  </a:lnTo>
                  <a:lnTo>
                    <a:pt x="0" y="134026"/>
                  </a:lnTo>
                  <a:lnTo>
                    <a:pt x="4566" y="154926"/>
                  </a:lnTo>
                  <a:lnTo>
                    <a:pt x="20291" y="185252"/>
                  </a:lnTo>
                  <a:lnTo>
                    <a:pt x="33081" y="201869"/>
                  </a:lnTo>
                  <a:lnTo>
                    <a:pt x="59025" y="218789"/>
                  </a:lnTo>
                  <a:lnTo>
                    <a:pt x="107639" y="233817"/>
                  </a:lnTo>
                  <a:lnTo>
                    <a:pt x="161935" y="239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706445" y="140400"/>
              <a:ext cx="231628" cy="228098"/>
            </a:xfrm>
            <a:custGeom>
              <a:avLst/>
              <a:gdLst/>
              <a:ahLst/>
              <a:cxnLst/>
              <a:rect l="0" t="0" r="0" b="0"/>
              <a:pathLst>
                <a:path w="231628" h="228098">
                  <a:moveTo>
                    <a:pt x="0" y="38584"/>
                  </a:moveTo>
                  <a:lnTo>
                    <a:pt x="3120" y="95848"/>
                  </a:lnTo>
                  <a:lnTo>
                    <a:pt x="9065" y="156740"/>
                  </a:lnTo>
                  <a:lnTo>
                    <a:pt x="16306" y="198404"/>
                  </a:lnTo>
                  <a:lnTo>
                    <a:pt x="15550" y="197773"/>
                  </a:lnTo>
                  <a:lnTo>
                    <a:pt x="5931" y="160366"/>
                  </a:lnTo>
                  <a:lnTo>
                    <a:pt x="1172" y="97821"/>
                  </a:lnTo>
                  <a:lnTo>
                    <a:pt x="3351" y="42313"/>
                  </a:lnTo>
                  <a:lnTo>
                    <a:pt x="5744" y="30541"/>
                  </a:lnTo>
                  <a:lnTo>
                    <a:pt x="10849" y="21524"/>
                  </a:lnTo>
                  <a:lnTo>
                    <a:pt x="25879" y="8385"/>
                  </a:lnTo>
                  <a:lnTo>
                    <a:pt x="65250" y="0"/>
                  </a:lnTo>
                  <a:lnTo>
                    <a:pt x="102782" y="3105"/>
                  </a:lnTo>
                  <a:lnTo>
                    <a:pt x="125230" y="14627"/>
                  </a:lnTo>
                  <a:lnTo>
                    <a:pt x="178838" y="61815"/>
                  </a:lnTo>
                  <a:lnTo>
                    <a:pt x="214831" y="110287"/>
                  </a:lnTo>
                  <a:lnTo>
                    <a:pt x="224162" y="133623"/>
                  </a:lnTo>
                  <a:lnTo>
                    <a:pt x="230153" y="186732"/>
                  </a:lnTo>
                  <a:lnTo>
                    <a:pt x="231627" y="2280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62011" y="130868"/>
              <a:ext cx="165575" cy="248158"/>
            </a:xfrm>
            <a:custGeom>
              <a:avLst/>
              <a:gdLst/>
              <a:ahLst/>
              <a:cxnLst/>
              <a:rect l="0" t="0" r="0" b="0"/>
              <a:pathLst>
                <a:path w="165575" h="248158">
                  <a:moveTo>
                    <a:pt x="18175" y="90230"/>
                  </a:moveTo>
                  <a:lnTo>
                    <a:pt x="45731" y="82994"/>
                  </a:lnTo>
                  <a:lnTo>
                    <a:pt x="98835" y="77232"/>
                  </a:lnTo>
                  <a:lnTo>
                    <a:pt x="132932" y="65322"/>
                  </a:lnTo>
                  <a:lnTo>
                    <a:pt x="143813" y="59587"/>
                  </a:lnTo>
                  <a:lnTo>
                    <a:pt x="149897" y="52253"/>
                  </a:lnTo>
                  <a:lnTo>
                    <a:pt x="152783" y="43855"/>
                  </a:lnTo>
                  <a:lnTo>
                    <a:pt x="153537" y="34747"/>
                  </a:lnTo>
                  <a:lnTo>
                    <a:pt x="148136" y="18388"/>
                  </a:lnTo>
                  <a:lnTo>
                    <a:pt x="143420" y="10750"/>
                  </a:lnTo>
                  <a:lnTo>
                    <a:pt x="135597" y="5658"/>
                  </a:lnTo>
                  <a:lnTo>
                    <a:pt x="114427" y="0"/>
                  </a:lnTo>
                  <a:lnTo>
                    <a:pt x="92539" y="3724"/>
                  </a:lnTo>
                  <a:lnTo>
                    <a:pt x="40490" y="25589"/>
                  </a:lnTo>
                  <a:lnTo>
                    <a:pt x="23803" y="41614"/>
                  </a:lnTo>
                  <a:lnTo>
                    <a:pt x="6844" y="75955"/>
                  </a:lnTo>
                  <a:lnTo>
                    <a:pt x="0" y="115766"/>
                  </a:lnTo>
                  <a:lnTo>
                    <a:pt x="3561" y="157198"/>
                  </a:lnTo>
                  <a:lnTo>
                    <a:pt x="15190" y="178875"/>
                  </a:lnTo>
                  <a:lnTo>
                    <a:pt x="51251" y="217444"/>
                  </a:lnTo>
                  <a:lnTo>
                    <a:pt x="87377" y="237238"/>
                  </a:lnTo>
                  <a:lnTo>
                    <a:pt x="146020" y="246719"/>
                  </a:lnTo>
                  <a:lnTo>
                    <a:pt x="165574" y="248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11813" y="210569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88836" y="58564"/>
                  </a:lnTo>
                  <a:lnTo>
                    <a:pt x="61048" y="95926"/>
                  </a:lnTo>
                  <a:lnTo>
                    <a:pt x="33660" y="14196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80228" y="147398"/>
              <a:ext cx="178985" cy="221100"/>
            </a:xfrm>
            <a:custGeom>
              <a:avLst/>
              <a:gdLst/>
              <a:ahLst/>
              <a:cxnLst/>
              <a:rect l="0" t="0" r="0" b="0"/>
              <a:pathLst>
                <a:path w="178985" h="221100">
                  <a:moveTo>
                    <a:pt x="178984" y="221099"/>
                  </a:moveTo>
                  <a:lnTo>
                    <a:pt x="162174" y="201948"/>
                  </a:lnTo>
                  <a:lnTo>
                    <a:pt x="123897" y="147882"/>
                  </a:lnTo>
                  <a:lnTo>
                    <a:pt x="73377" y="86487"/>
                  </a:lnTo>
                  <a:lnTo>
                    <a:pt x="16739" y="243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80311" y="10528"/>
              <a:ext cx="9879" cy="357970"/>
            </a:xfrm>
            <a:custGeom>
              <a:avLst/>
              <a:gdLst/>
              <a:ahLst/>
              <a:cxnLst/>
              <a:rect l="0" t="0" r="0" b="0"/>
              <a:pathLst>
                <a:path w="9879" h="357970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6336"/>
                  </a:lnTo>
                  <a:lnTo>
                    <a:pt x="9878" y="230842"/>
                  </a:lnTo>
                  <a:lnTo>
                    <a:pt x="7216" y="284037"/>
                  </a:lnTo>
                  <a:lnTo>
                    <a:pt x="2138" y="32748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11855" y="141333"/>
              <a:ext cx="326384" cy="6066"/>
            </a:xfrm>
            <a:custGeom>
              <a:avLst/>
              <a:gdLst/>
              <a:ahLst/>
              <a:cxnLst/>
              <a:rect l="0" t="0" r="0" b="0"/>
              <a:pathLst>
                <a:path w="326384" h="6066">
                  <a:moveTo>
                    <a:pt x="326383" y="6065"/>
                  </a:moveTo>
                  <a:lnTo>
                    <a:pt x="292761" y="0"/>
                  </a:lnTo>
                  <a:lnTo>
                    <a:pt x="237940" y="4521"/>
                  </a:lnTo>
                  <a:lnTo>
                    <a:pt x="185145" y="5608"/>
                  </a:lnTo>
                  <a:lnTo>
                    <a:pt x="128167" y="5930"/>
                  </a:lnTo>
                  <a:lnTo>
                    <a:pt x="74240" y="6025"/>
                  </a:lnTo>
                  <a:lnTo>
                    <a:pt x="30576" y="6054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6688" y="694880"/>
              <a:ext cx="17095" cy="452727"/>
            </a:xfrm>
            <a:custGeom>
              <a:avLst/>
              <a:gdLst/>
              <a:ahLst/>
              <a:cxnLst/>
              <a:rect l="0" t="0" r="0" b="0"/>
              <a:pathLst>
                <a:path w="17095" h="452727">
                  <a:moveTo>
                    <a:pt x="17094" y="0"/>
                  </a:moveTo>
                  <a:lnTo>
                    <a:pt x="305" y="56215"/>
                  </a:lnTo>
                  <a:lnTo>
                    <a:pt x="0" y="117906"/>
                  </a:lnTo>
                  <a:lnTo>
                    <a:pt x="4620" y="169076"/>
                  </a:lnTo>
                  <a:lnTo>
                    <a:pt x="5989" y="224402"/>
                  </a:lnTo>
                  <a:lnTo>
                    <a:pt x="6309" y="265851"/>
                  </a:lnTo>
                  <a:lnTo>
                    <a:pt x="6452" y="311569"/>
                  </a:lnTo>
                  <a:lnTo>
                    <a:pt x="6515" y="356064"/>
                  </a:lnTo>
                  <a:lnTo>
                    <a:pt x="9670" y="411217"/>
                  </a:lnTo>
                  <a:lnTo>
                    <a:pt x="17094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15854" y="915979"/>
              <a:ext cx="305328" cy="10529"/>
            </a:xfrm>
            <a:custGeom>
              <a:avLst/>
              <a:gdLst/>
              <a:ahLst/>
              <a:cxnLst/>
              <a:rect l="0" t="0" r="0" b="0"/>
              <a:pathLst>
                <a:path w="305328" h="10529">
                  <a:moveTo>
                    <a:pt x="305327" y="0"/>
                  </a:moveTo>
                  <a:lnTo>
                    <a:pt x="248063" y="0"/>
                  </a:lnTo>
                  <a:lnTo>
                    <a:pt x="195553" y="0"/>
                  </a:lnTo>
                  <a:lnTo>
                    <a:pt x="135541" y="0"/>
                  </a:lnTo>
                  <a:lnTo>
                    <a:pt x="82664" y="3119"/>
                  </a:lnTo>
                  <a:lnTo>
                    <a:pt x="2776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86763" y="884393"/>
              <a:ext cx="278660" cy="240697"/>
            </a:xfrm>
            <a:custGeom>
              <a:avLst/>
              <a:gdLst/>
              <a:ahLst/>
              <a:cxnLst/>
              <a:rect l="0" t="0" r="0" b="0"/>
              <a:pathLst>
                <a:path w="278660" h="240697">
                  <a:moveTo>
                    <a:pt x="139703" y="42114"/>
                  </a:moveTo>
                  <a:lnTo>
                    <a:pt x="122935" y="36525"/>
                  </a:lnTo>
                  <a:lnTo>
                    <a:pt x="105344" y="36901"/>
                  </a:lnTo>
                  <a:lnTo>
                    <a:pt x="65456" y="46674"/>
                  </a:lnTo>
                  <a:lnTo>
                    <a:pt x="57449" y="52173"/>
                  </a:lnTo>
                  <a:lnTo>
                    <a:pt x="13717" y="100103"/>
                  </a:lnTo>
                  <a:lnTo>
                    <a:pt x="2601" y="123259"/>
                  </a:lnTo>
                  <a:lnTo>
                    <a:pt x="0" y="149148"/>
                  </a:lnTo>
                  <a:lnTo>
                    <a:pt x="944" y="162603"/>
                  </a:lnTo>
                  <a:lnTo>
                    <a:pt x="11352" y="186912"/>
                  </a:lnTo>
                  <a:lnTo>
                    <a:pt x="41040" y="225524"/>
                  </a:lnTo>
                  <a:lnTo>
                    <a:pt x="61538" y="234764"/>
                  </a:lnTo>
                  <a:lnTo>
                    <a:pt x="118414" y="240696"/>
                  </a:lnTo>
                  <a:lnTo>
                    <a:pt x="177568" y="239528"/>
                  </a:lnTo>
                  <a:lnTo>
                    <a:pt x="231194" y="219193"/>
                  </a:lnTo>
                  <a:lnTo>
                    <a:pt x="251725" y="205044"/>
                  </a:lnTo>
                  <a:lnTo>
                    <a:pt x="264750" y="187057"/>
                  </a:lnTo>
                  <a:lnTo>
                    <a:pt x="278659" y="146022"/>
                  </a:lnTo>
                  <a:lnTo>
                    <a:pt x="277111" y="119881"/>
                  </a:lnTo>
                  <a:lnTo>
                    <a:pt x="268623" y="97734"/>
                  </a:lnTo>
                  <a:lnTo>
                    <a:pt x="231795" y="51417"/>
                  </a:lnTo>
                  <a:lnTo>
                    <a:pt x="196495" y="26283"/>
                  </a:lnTo>
                  <a:lnTo>
                    <a:pt x="141275" y="4270"/>
                  </a:lnTo>
                  <a:lnTo>
                    <a:pt x="1291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154199" y="775912"/>
              <a:ext cx="183110" cy="319052"/>
            </a:xfrm>
            <a:custGeom>
              <a:avLst/>
              <a:gdLst/>
              <a:ahLst/>
              <a:cxnLst/>
              <a:rect l="0" t="0" r="0" b="0"/>
              <a:pathLst>
                <a:path w="183110" h="319052">
                  <a:moveTo>
                    <a:pt x="56578" y="129538"/>
                  </a:moveTo>
                  <a:lnTo>
                    <a:pt x="74558" y="113897"/>
                  </a:lnTo>
                  <a:lnTo>
                    <a:pt x="130931" y="91101"/>
                  </a:lnTo>
                  <a:lnTo>
                    <a:pt x="160887" y="79285"/>
                  </a:lnTo>
                  <a:lnTo>
                    <a:pt x="177417" y="67819"/>
                  </a:lnTo>
                  <a:lnTo>
                    <a:pt x="181591" y="60316"/>
                  </a:lnTo>
                  <a:lnTo>
                    <a:pt x="183109" y="42621"/>
                  </a:lnTo>
                  <a:lnTo>
                    <a:pt x="176765" y="26178"/>
                  </a:lnTo>
                  <a:lnTo>
                    <a:pt x="171797" y="18517"/>
                  </a:lnTo>
                  <a:lnTo>
                    <a:pt x="156919" y="6886"/>
                  </a:lnTo>
                  <a:lnTo>
                    <a:pt x="148039" y="2147"/>
                  </a:lnTo>
                  <a:lnTo>
                    <a:pt x="128812" y="0"/>
                  </a:lnTo>
                  <a:lnTo>
                    <a:pt x="87874" y="8154"/>
                  </a:lnTo>
                  <a:lnTo>
                    <a:pt x="47162" y="29435"/>
                  </a:lnTo>
                  <a:lnTo>
                    <a:pt x="30556" y="42544"/>
                  </a:lnTo>
                  <a:lnTo>
                    <a:pt x="13643" y="68667"/>
                  </a:lnTo>
                  <a:lnTo>
                    <a:pt x="1222" y="104224"/>
                  </a:lnTo>
                  <a:lnTo>
                    <a:pt x="0" y="127646"/>
                  </a:lnTo>
                  <a:lnTo>
                    <a:pt x="5757" y="189167"/>
                  </a:lnTo>
                  <a:lnTo>
                    <a:pt x="33175" y="244885"/>
                  </a:lnTo>
                  <a:lnTo>
                    <a:pt x="87046" y="286480"/>
                  </a:lnTo>
                  <a:lnTo>
                    <a:pt x="141877" y="314921"/>
                  </a:lnTo>
                  <a:lnTo>
                    <a:pt x="151334" y="319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424631" y="830929"/>
              <a:ext cx="312572" cy="234834"/>
            </a:xfrm>
            <a:custGeom>
              <a:avLst/>
              <a:gdLst/>
              <a:ahLst/>
              <a:cxnLst/>
              <a:rect l="0" t="0" r="0" b="0"/>
              <a:pathLst>
                <a:path w="312572" h="234834">
                  <a:moveTo>
                    <a:pt x="175700" y="32407"/>
                  </a:moveTo>
                  <a:lnTo>
                    <a:pt x="146392" y="3099"/>
                  </a:lnTo>
                  <a:lnTo>
                    <a:pt x="137444" y="0"/>
                  </a:lnTo>
                  <a:lnTo>
                    <a:pt x="103664" y="1228"/>
                  </a:lnTo>
                  <a:lnTo>
                    <a:pt x="70908" y="10171"/>
                  </a:lnTo>
                  <a:lnTo>
                    <a:pt x="49577" y="20965"/>
                  </a:lnTo>
                  <a:lnTo>
                    <a:pt x="34638" y="36680"/>
                  </a:lnTo>
                  <a:lnTo>
                    <a:pt x="7800" y="95953"/>
                  </a:lnTo>
                  <a:lnTo>
                    <a:pt x="0" y="130394"/>
                  </a:lnTo>
                  <a:lnTo>
                    <a:pt x="808" y="167115"/>
                  </a:lnTo>
                  <a:lnTo>
                    <a:pt x="6723" y="189374"/>
                  </a:lnTo>
                  <a:lnTo>
                    <a:pt x="17151" y="210965"/>
                  </a:lnTo>
                  <a:lnTo>
                    <a:pt x="32704" y="226020"/>
                  </a:lnTo>
                  <a:lnTo>
                    <a:pt x="41765" y="231672"/>
                  </a:lnTo>
                  <a:lnTo>
                    <a:pt x="64311" y="234833"/>
                  </a:lnTo>
                  <a:lnTo>
                    <a:pt x="87589" y="231169"/>
                  </a:lnTo>
                  <a:lnTo>
                    <a:pt x="105734" y="221741"/>
                  </a:lnTo>
                  <a:lnTo>
                    <a:pt x="129103" y="197691"/>
                  </a:lnTo>
                  <a:lnTo>
                    <a:pt x="145256" y="168338"/>
                  </a:lnTo>
                  <a:lnTo>
                    <a:pt x="152789" y="117403"/>
                  </a:lnTo>
                  <a:lnTo>
                    <a:pt x="153819" y="85781"/>
                  </a:lnTo>
                  <a:lnTo>
                    <a:pt x="157603" y="77348"/>
                  </a:lnTo>
                  <a:lnTo>
                    <a:pt x="163636" y="74066"/>
                  </a:lnTo>
                  <a:lnTo>
                    <a:pt x="171167" y="74218"/>
                  </a:lnTo>
                  <a:lnTo>
                    <a:pt x="178527" y="77829"/>
                  </a:lnTo>
                  <a:lnTo>
                    <a:pt x="240924" y="134106"/>
                  </a:lnTo>
                  <a:lnTo>
                    <a:pt x="298729" y="184093"/>
                  </a:lnTo>
                  <a:lnTo>
                    <a:pt x="312571" y="190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56233" y="747523"/>
              <a:ext cx="170483" cy="249871"/>
            </a:xfrm>
            <a:custGeom>
              <a:avLst/>
              <a:gdLst/>
              <a:ahLst/>
              <a:cxnLst/>
              <a:rect l="0" t="0" r="0" b="0"/>
              <a:pathLst>
                <a:path w="170483" h="249871">
                  <a:moveTo>
                    <a:pt x="138896" y="0"/>
                  </a:moveTo>
                  <a:lnTo>
                    <a:pt x="80279" y="5589"/>
                  </a:lnTo>
                  <a:lnTo>
                    <a:pt x="45489" y="20243"/>
                  </a:lnTo>
                  <a:lnTo>
                    <a:pt x="18543" y="44992"/>
                  </a:lnTo>
                  <a:lnTo>
                    <a:pt x="1331" y="80141"/>
                  </a:lnTo>
                  <a:lnTo>
                    <a:pt x="0" y="125781"/>
                  </a:lnTo>
                  <a:lnTo>
                    <a:pt x="7015" y="170759"/>
                  </a:lnTo>
                  <a:lnTo>
                    <a:pt x="19451" y="193266"/>
                  </a:lnTo>
                  <a:lnTo>
                    <a:pt x="56030" y="226779"/>
                  </a:lnTo>
                  <a:lnTo>
                    <a:pt x="86657" y="243189"/>
                  </a:lnTo>
                  <a:lnTo>
                    <a:pt x="123548" y="249870"/>
                  </a:lnTo>
                  <a:lnTo>
                    <a:pt x="17048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968829" y="610652"/>
              <a:ext cx="252685" cy="347442"/>
            </a:xfrm>
            <a:custGeom>
              <a:avLst/>
              <a:gdLst/>
              <a:ahLst/>
              <a:cxnLst/>
              <a:rect l="0" t="0" r="0" b="0"/>
              <a:pathLst>
                <a:path w="252685" h="347442">
                  <a:moveTo>
                    <a:pt x="0" y="0"/>
                  </a:moveTo>
                  <a:lnTo>
                    <a:pt x="0" y="52051"/>
                  </a:lnTo>
                  <a:lnTo>
                    <a:pt x="3119" y="105110"/>
                  </a:lnTo>
                  <a:lnTo>
                    <a:pt x="11453" y="154756"/>
                  </a:lnTo>
                  <a:lnTo>
                    <a:pt x="18211" y="202222"/>
                  </a:lnTo>
                  <a:lnTo>
                    <a:pt x="26084" y="259484"/>
                  </a:lnTo>
                  <a:lnTo>
                    <a:pt x="42314" y="318484"/>
                  </a:lnTo>
                  <a:lnTo>
                    <a:pt x="46882" y="335741"/>
                  </a:lnTo>
                  <a:lnTo>
                    <a:pt x="42973" y="291452"/>
                  </a:lnTo>
                  <a:lnTo>
                    <a:pt x="53680" y="232573"/>
                  </a:lnTo>
                  <a:lnTo>
                    <a:pt x="72474" y="189700"/>
                  </a:lnTo>
                  <a:lnTo>
                    <a:pt x="88362" y="174779"/>
                  </a:lnTo>
                  <a:lnTo>
                    <a:pt x="108292" y="165417"/>
                  </a:lnTo>
                  <a:lnTo>
                    <a:pt x="132747" y="161256"/>
                  </a:lnTo>
                  <a:lnTo>
                    <a:pt x="156095" y="165646"/>
                  </a:lnTo>
                  <a:lnTo>
                    <a:pt x="177000" y="176566"/>
                  </a:lnTo>
                  <a:lnTo>
                    <a:pt x="216865" y="222167"/>
                  </a:lnTo>
                  <a:lnTo>
                    <a:pt x="238431" y="253001"/>
                  </a:lnTo>
                  <a:lnTo>
                    <a:pt x="246349" y="277001"/>
                  </a:lnTo>
                  <a:lnTo>
                    <a:pt x="250807" y="313702"/>
                  </a:lnTo>
                  <a:lnTo>
                    <a:pt x="25268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49173" y="694880"/>
              <a:ext cx="202639" cy="277344"/>
            </a:xfrm>
            <a:custGeom>
              <a:avLst/>
              <a:gdLst/>
              <a:ahLst/>
              <a:cxnLst/>
              <a:rect l="0" t="0" r="0" b="0"/>
              <a:pathLst>
                <a:path w="202639" h="277344">
                  <a:moveTo>
                    <a:pt x="82951" y="21057"/>
                  </a:moveTo>
                  <a:lnTo>
                    <a:pt x="51669" y="30633"/>
                  </a:lnTo>
                  <a:lnTo>
                    <a:pt x="27929" y="48591"/>
                  </a:lnTo>
                  <a:lnTo>
                    <a:pt x="13263" y="66050"/>
                  </a:lnTo>
                  <a:lnTo>
                    <a:pt x="5185" y="91747"/>
                  </a:lnTo>
                  <a:lnTo>
                    <a:pt x="0" y="150314"/>
                  </a:lnTo>
                  <a:lnTo>
                    <a:pt x="7381" y="213009"/>
                  </a:lnTo>
                  <a:lnTo>
                    <a:pt x="13489" y="238560"/>
                  </a:lnTo>
                  <a:lnTo>
                    <a:pt x="19096" y="247948"/>
                  </a:lnTo>
                  <a:lnTo>
                    <a:pt x="34684" y="261498"/>
                  </a:lnTo>
                  <a:lnTo>
                    <a:pt x="68779" y="275703"/>
                  </a:lnTo>
                  <a:lnTo>
                    <a:pt x="91860" y="277343"/>
                  </a:lnTo>
                  <a:lnTo>
                    <a:pt x="102929" y="276142"/>
                  </a:lnTo>
                  <a:lnTo>
                    <a:pt x="140863" y="257685"/>
                  </a:lnTo>
                  <a:lnTo>
                    <a:pt x="170560" y="229989"/>
                  </a:lnTo>
                  <a:lnTo>
                    <a:pt x="193150" y="189190"/>
                  </a:lnTo>
                  <a:lnTo>
                    <a:pt x="201338" y="168312"/>
                  </a:lnTo>
                  <a:lnTo>
                    <a:pt x="202638" y="147335"/>
                  </a:lnTo>
                  <a:lnTo>
                    <a:pt x="189699" y="87513"/>
                  </a:lnTo>
                  <a:lnTo>
                    <a:pt x="166082" y="45883"/>
                  </a:lnTo>
                  <a:lnTo>
                    <a:pt x="151483" y="30921"/>
                  </a:lnTo>
                  <a:lnTo>
                    <a:pt x="1040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901739" y="631709"/>
              <a:ext cx="14655" cy="284271"/>
            </a:xfrm>
            <a:custGeom>
              <a:avLst/>
              <a:gdLst/>
              <a:ahLst/>
              <a:cxnLst/>
              <a:rect l="0" t="0" r="0" b="0"/>
              <a:pathLst>
                <a:path w="14655" h="284271">
                  <a:moveTo>
                    <a:pt x="14654" y="0"/>
                  </a:moveTo>
                  <a:lnTo>
                    <a:pt x="0" y="43963"/>
                  </a:lnTo>
                  <a:lnTo>
                    <a:pt x="2098" y="101404"/>
                  </a:lnTo>
                  <a:lnTo>
                    <a:pt x="4695" y="151839"/>
                  </a:lnTo>
                  <a:lnTo>
                    <a:pt x="11183" y="202657"/>
                  </a:lnTo>
                  <a:lnTo>
                    <a:pt x="13969" y="256104"/>
                  </a:lnTo>
                  <a:lnTo>
                    <a:pt x="1465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00580" y="72646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1" y="3119"/>
                  </a:lnTo>
                  <a:lnTo>
                    <a:pt x="103265" y="8333"/>
                  </a:lnTo>
                  <a:lnTo>
                    <a:pt x="40285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22112" y="610652"/>
              <a:ext cx="220666" cy="294799"/>
            </a:xfrm>
            <a:custGeom>
              <a:avLst/>
              <a:gdLst/>
              <a:ahLst/>
              <a:cxnLst/>
              <a:rect l="0" t="0" r="0" b="0"/>
              <a:pathLst>
                <a:path w="220666" h="294799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284" y="135786"/>
                  </a:lnTo>
                  <a:lnTo>
                    <a:pt x="19848" y="186722"/>
                  </a:lnTo>
                  <a:lnTo>
                    <a:pt x="37325" y="247930"/>
                  </a:lnTo>
                  <a:lnTo>
                    <a:pt x="44814" y="276698"/>
                  </a:lnTo>
                  <a:lnTo>
                    <a:pt x="48449" y="281561"/>
                  </a:lnTo>
                  <a:lnTo>
                    <a:pt x="52042" y="280125"/>
                  </a:lnTo>
                  <a:lnTo>
                    <a:pt x="66214" y="249786"/>
                  </a:lnTo>
                  <a:lnTo>
                    <a:pt x="86909" y="194446"/>
                  </a:lnTo>
                  <a:lnTo>
                    <a:pt x="92890" y="185783"/>
                  </a:lnTo>
                  <a:lnTo>
                    <a:pt x="101556" y="181177"/>
                  </a:lnTo>
                  <a:lnTo>
                    <a:pt x="123664" y="179179"/>
                  </a:lnTo>
                  <a:lnTo>
                    <a:pt x="142849" y="185310"/>
                  </a:lnTo>
                  <a:lnTo>
                    <a:pt x="159174" y="197004"/>
                  </a:lnTo>
                  <a:lnTo>
                    <a:pt x="195857" y="243142"/>
                  </a:lnTo>
                  <a:lnTo>
                    <a:pt x="22066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74362" y="699596"/>
              <a:ext cx="168457" cy="226912"/>
            </a:xfrm>
            <a:custGeom>
              <a:avLst/>
              <a:gdLst/>
              <a:ahLst/>
              <a:cxnLst/>
              <a:rect l="0" t="0" r="0" b="0"/>
              <a:pathLst>
                <a:path w="168457" h="226912">
                  <a:moveTo>
                    <a:pt x="0" y="132155"/>
                  </a:moveTo>
                  <a:lnTo>
                    <a:pt x="42692" y="117582"/>
                  </a:lnTo>
                  <a:lnTo>
                    <a:pt x="93663" y="84829"/>
                  </a:lnTo>
                  <a:lnTo>
                    <a:pt x="110258" y="66667"/>
                  </a:lnTo>
                  <a:lnTo>
                    <a:pt x="114450" y="56911"/>
                  </a:lnTo>
                  <a:lnTo>
                    <a:pt x="115988" y="36712"/>
                  </a:lnTo>
                  <a:lnTo>
                    <a:pt x="109652" y="19156"/>
                  </a:lnTo>
                  <a:lnTo>
                    <a:pt x="104687" y="11199"/>
                  </a:lnTo>
                  <a:lnTo>
                    <a:pt x="96697" y="5894"/>
                  </a:lnTo>
                  <a:lnTo>
                    <a:pt x="75342" y="0"/>
                  </a:lnTo>
                  <a:lnTo>
                    <a:pt x="53373" y="3619"/>
                  </a:lnTo>
                  <a:lnTo>
                    <a:pt x="42601" y="7860"/>
                  </a:lnTo>
                  <a:lnTo>
                    <a:pt x="27513" y="21930"/>
                  </a:lnTo>
                  <a:lnTo>
                    <a:pt x="21851" y="30596"/>
                  </a:lnTo>
                  <a:lnTo>
                    <a:pt x="13884" y="70738"/>
                  </a:lnTo>
                  <a:lnTo>
                    <a:pt x="17112" y="114087"/>
                  </a:lnTo>
                  <a:lnTo>
                    <a:pt x="31067" y="150978"/>
                  </a:lnTo>
                  <a:lnTo>
                    <a:pt x="50019" y="178546"/>
                  </a:lnTo>
                  <a:lnTo>
                    <a:pt x="76042" y="195943"/>
                  </a:lnTo>
                  <a:lnTo>
                    <a:pt x="129770" y="216002"/>
                  </a:lnTo>
                  <a:lnTo>
                    <a:pt x="168456" y="22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27046" y="705409"/>
              <a:ext cx="178986" cy="242958"/>
            </a:xfrm>
            <a:custGeom>
              <a:avLst/>
              <a:gdLst/>
              <a:ahLst/>
              <a:cxnLst/>
              <a:rect l="0" t="0" r="0" b="0"/>
              <a:pathLst>
                <a:path w="178986" h="242958">
                  <a:moveTo>
                    <a:pt x="0" y="73699"/>
                  </a:moveTo>
                  <a:lnTo>
                    <a:pt x="9065" y="132316"/>
                  </a:lnTo>
                  <a:lnTo>
                    <a:pt x="18645" y="185320"/>
                  </a:lnTo>
                  <a:lnTo>
                    <a:pt x="35240" y="241603"/>
                  </a:lnTo>
                  <a:lnTo>
                    <a:pt x="36362" y="242957"/>
                  </a:lnTo>
                  <a:lnTo>
                    <a:pt x="23753" y="181731"/>
                  </a:lnTo>
                  <a:lnTo>
                    <a:pt x="12501" y="121114"/>
                  </a:lnTo>
                  <a:lnTo>
                    <a:pt x="22292" y="80209"/>
                  </a:lnTo>
                  <a:lnTo>
                    <a:pt x="40011" y="49632"/>
                  </a:lnTo>
                  <a:lnTo>
                    <a:pt x="65668" y="25754"/>
                  </a:lnTo>
                  <a:lnTo>
                    <a:pt x="95496" y="9450"/>
                  </a:lnTo>
                  <a:lnTo>
                    <a:pt x="152710" y="1244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347440" y="1410818"/>
            <a:ext cx="9454592" cy="1536870"/>
          </a:xfrm>
          <a:custGeom>
            <a:avLst/>
            <a:gdLst/>
            <a:ahLst/>
            <a:cxnLst/>
            <a:rect l="0" t="0" r="0" b="0"/>
            <a:pathLst>
              <a:path w="9454592" h="1536870">
                <a:moveTo>
                  <a:pt x="0" y="1421347"/>
                </a:moveTo>
                <a:lnTo>
                  <a:pt x="63428" y="1439306"/>
                </a:lnTo>
                <a:lnTo>
                  <a:pt x="126364" y="1461158"/>
                </a:lnTo>
                <a:lnTo>
                  <a:pt x="184577" y="1486569"/>
                </a:lnTo>
                <a:lnTo>
                  <a:pt x="246293" y="1509013"/>
                </a:lnTo>
                <a:lnTo>
                  <a:pt x="307877" y="1525925"/>
                </a:lnTo>
                <a:lnTo>
                  <a:pt x="358725" y="1533832"/>
                </a:lnTo>
                <a:lnTo>
                  <a:pt x="410835" y="1536174"/>
                </a:lnTo>
                <a:lnTo>
                  <a:pt x="460201" y="1536869"/>
                </a:lnTo>
                <a:lnTo>
                  <a:pt x="518803" y="1531514"/>
                </a:lnTo>
                <a:lnTo>
                  <a:pt x="569373" y="1519191"/>
                </a:lnTo>
                <a:lnTo>
                  <a:pt x="627022" y="1505492"/>
                </a:lnTo>
                <a:lnTo>
                  <a:pt x="686075" y="1488017"/>
                </a:lnTo>
                <a:lnTo>
                  <a:pt x="743011" y="1470868"/>
                </a:lnTo>
                <a:lnTo>
                  <a:pt x="799571" y="1446889"/>
                </a:lnTo>
                <a:lnTo>
                  <a:pt x="858319" y="1422906"/>
                </a:lnTo>
                <a:lnTo>
                  <a:pt x="918931" y="1397565"/>
                </a:lnTo>
                <a:lnTo>
                  <a:pt x="973364" y="1380082"/>
                </a:lnTo>
                <a:lnTo>
                  <a:pt x="1028570" y="1365363"/>
                </a:lnTo>
                <a:lnTo>
                  <a:pt x="1079191" y="1360306"/>
                </a:lnTo>
                <a:lnTo>
                  <a:pt x="1138643" y="1358807"/>
                </a:lnTo>
                <a:lnTo>
                  <a:pt x="1201078" y="1351066"/>
                </a:lnTo>
                <a:lnTo>
                  <a:pt x="1263146" y="1348661"/>
                </a:lnTo>
                <a:lnTo>
                  <a:pt x="1324170" y="1347948"/>
                </a:lnTo>
                <a:lnTo>
                  <a:pt x="1384777" y="1350827"/>
                </a:lnTo>
                <a:lnTo>
                  <a:pt x="1447659" y="1356725"/>
                </a:lnTo>
                <a:lnTo>
                  <a:pt x="1489973" y="1357531"/>
                </a:lnTo>
                <a:lnTo>
                  <a:pt x="1547356" y="1354866"/>
                </a:lnTo>
                <a:lnTo>
                  <a:pt x="1599063" y="1346667"/>
                </a:lnTo>
                <a:lnTo>
                  <a:pt x="1653768" y="1336829"/>
                </a:lnTo>
                <a:lnTo>
                  <a:pt x="1701562" y="1326505"/>
                </a:lnTo>
                <a:lnTo>
                  <a:pt x="1763827" y="1312536"/>
                </a:lnTo>
                <a:lnTo>
                  <a:pt x="1813431" y="1298511"/>
                </a:lnTo>
                <a:lnTo>
                  <a:pt x="1867413" y="1289155"/>
                </a:lnTo>
                <a:lnTo>
                  <a:pt x="1925522" y="1285863"/>
                </a:lnTo>
                <a:lnTo>
                  <a:pt x="1976924" y="1283718"/>
                </a:lnTo>
                <a:lnTo>
                  <a:pt x="2038948" y="1277363"/>
                </a:lnTo>
                <a:lnTo>
                  <a:pt x="2092030" y="1273790"/>
                </a:lnTo>
                <a:lnTo>
                  <a:pt x="2154552" y="1267013"/>
                </a:lnTo>
                <a:lnTo>
                  <a:pt x="2206612" y="1263315"/>
                </a:lnTo>
                <a:lnTo>
                  <a:pt x="2263111" y="1255330"/>
                </a:lnTo>
                <a:lnTo>
                  <a:pt x="2314037" y="1245555"/>
                </a:lnTo>
                <a:lnTo>
                  <a:pt x="2356611" y="1238712"/>
                </a:lnTo>
                <a:lnTo>
                  <a:pt x="2402829" y="1234891"/>
                </a:lnTo>
                <a:lnTo>
                  <a:pt x="2462410" y="1229621"/>
                </a:lnTo>
                <a:lnTo>
                  <a:pt x="2519572" y="1222948"/>
                </a:lnTo>
                <a:lnTo>
                  <a:pt x="2575924" y="1221630"/>
                </a:lnTo>
                <a:lnTo>
                  <a:pt x="2621581" y="1220232"/>
                </a:lnTo>
                <a:lnTo>
                  <a:pt x="2662924" y="1215760"/>
                </a:lnTo>
                <a:lnTo>
                  <a:pt x="2708594" y="1212992"/>
                </a:lnTo>
                <a:lnTo>
                  <a:pt x="2767866" y="1208314"/>
                </a:lnTo>
                <a:lnTo>
                  <a:pt x="2824924" y="1201842"/>
                </a:lnTo>
                <a:lnTo>
                  <a:pt x="2883962" y="1195132"/>
                </a:lnTo>
                <a:lnTo>
                  <a:pt x="2926546" y="1192126"/>
                </a:lnTo>
                <a:lnTo>
                  <a:pt x="2983743" y="1190433"/>
                </a:lnTo>
                <a:lnTo>
                  <a:pt x="3039685" y="1189932"/>
                </a:lnTo>
                <a:lnTo>
                  <a:pt x="3084663" y="1189814"/>
                </a:lnTo>
                <a:lnTo>
                  <a:pt x="3131950" y="1189762"/>
                </a:lnTo>
                <a:lnTo>
                  <a:pt x="3180262" y="1189739"/>
                </a:lnTo>
                <a:lnTo>
                  <a:pt x="3229031" y="1189729"/>
                </a:lnTo>
                <a:lnTo>
                  <a:pt x="3278002" y="1189724"/>
                </a:lnTo>
                <a:lnTo>
                  <a:pt x="3334842" y="1189721"/>
                </a:lnTo>
                <a:lnTo>
                  <a:pt x="3398087" y="1189721"/>
                </a:lnTo>
                <a:lnTo>
                  <a:pt x="3451922" y="1189721"/>
                </a:lnTo>
                <a:lnTo>
                  <a:pt x="3497508" y="1189720"/>
                </a:lnTo>
                <a:lnTo>
                  <a:pt x="3557419" y="1184131"/>
                </a:lnTo>
                <a:lnTo>
                  <a:pt x="3600207" y="1181387"/>
                </a:lnTo>
                <a:lnTo>
                  <a:pt x="3657518" y="1176723"/>
                </a:lnTo>
                <a:lnTo>
                  <a:pt x="3713494" y="1171051"/>
                </a:lnTo>
                <a:lnTo>
                  <a:pt x="3757311" y="1169725"/>
                </a:lnTo>
                <a:lnTo>
                  <a:pt x="3800182" y="1169135"/>
                </a:lnTo>
                <a:lnTo>
                  <a:pt x="3845752" y="1168873"/>
                </a:lnTo>
                <a:lnTo>
                  <a:pt x="3904967" y="1165606"/>
                </a:lnTo>
                <a:lnTo>
                  <a:pt x="3954098" y="1160349"/>
                </a:lnTo>
                <a:lnTo>
                  <a:pt x="4016815" y="1152983"/>
                </a:lnTo>
                <a:lnTo>
                  <a:pt x="4068736" y="1143610"/>
                </a:lnTo>
                <a:lnTo>
                  <a:pt x="4128575" y="1139014"/>
                </a:lnTo>
                <a:lnTo>
                  <a:pt x="4173029" y="1134819"/>
                </a:lnTo>
                <a:lnTo>
                  <a:pt x="4218912" y="1130225"/>
                </a:lnTo>
                <a:lnTo>
                  <a:pt x="4262701" y="1128183"/>
                </a:lnTo>
                <a:lnTo>
                  <a:pt x="4305560" y="1127275"/>
                </a:lnTo>
                <a:lnTo>
                  <a:pt x="4348005" y="1126872"/>
                </a:lnTo>
                <a:lnTo>
                  <a:pt x="4410192" y="1126645"/>
                </a:lnTo>
                <a:lnTo>
                  <a:pt x="4467352" y="1127748"/>
                </a:lnTo>
                <a:lnTo>
                  <a:pt x="4525883" y="1133794"/>
                </a:lnTo>
                <a:lnTo>
                  <a:pt x="4576241" y="1136105"/>
                </a:lnTo>
                <a:lnTo>
                  <a:pt x="4631066" y="1137959"/>
                </a:lnTo>
                <a:lnTo>
                  <a:pt x="4692170" y="1145354"/>
                </a:lnTo>
                <a:lnTo>
                  <a:pt x="4754022" y="1152751"/>
                </a:lnTo>
                <a:lnTo>
                  <a:pt x="4805794" y="1156540"/>
                </a:lnTo>
                <a:lnTo>
                  <a:pt x="4859999" y="1157662"/>
                </a:lnTo>
                <a:lnTo>
                  <a:pt x="4913104" y="1163584"/>
                </a:lnTo>
                <a:lnTo>
                  <a:pt x="4971473" y="1167158"/>
                </a:lnTo>
                <a:lnTo>
                  <a:pt x="5027632" y="1173807"/>
                </a:lnTo>
                <a:lnTo>
                  <a:pt x="5086905" y="1177596"/>
                </a:lnTo>
                <a:lnTo>
                  <a:pt x="5137743" y="1173130"/>
                </a:lnTo>
                <a:lnTo>
                  <a:pt x="5188031" y="1169987"/>
                </a:lnTo>
                <a:lnTo>
                  <a:pt x="5250190" y="1168925"/>
                </a:lnTo>
                <a:lnTo>
                  <a:pt x="5299207" y="1168741"/>
                </a:lnTo>
                <a:lnTo>
                  <a:pt x="5358285" y="1168679"/>
                </a:lnTo>
                <a:lnTo>
                  <a:pt x="5420605" y="1168666"/>
                </a:lnTo>
                <a:lnTo>
                  <a:pt x="5480834" y="1161428"/>
                </a:lnTo>
                <a:lnTo>
                  <a:pt x="5537791" y="1158786"/>
                </a:lnTo>
                <a:lnTo>
                  <a:pt x="5594102" y="1158263"/>
                </a:lnTo>
                <a:lnTo>
                  <a:pt x="5650286" y="1156990"/>
                </a:lnTo>
                <a:lnTo>
                  <a:pt x="5709564" y="1149807"/>
                </a:lnTo>
                <a:lnTo>
                  <a:pt x="5771662" y="1148041"/>
                </a:lnTo>
                <a:lnTo>
                  <a:pt x="5820396" y="1147735"/>
                </a:lnTo>
                <a:lnTo>
                  <a:pt x="5879689" y="1146462"/>
                </a:lnTo>
                <a:lnTo>
                  <a:pt x="5937317" y="1132956"/>
                </a:lnTo>
                <a:lnTo>
                  <a:pt x="5989612" y="1127815"/>
                </a:lnTo>
                <a:lnTo>
                  <a:pt x="6051935" y="1126799"/>
                </a:lnTo>
                <a:lnTo>
                  <a:pt x="6109653" y="1132188"/>
                </a:lnTo>
                <a:lnTo>
                  <a:pt x="6166114" y="1128876"/>
                </a:lnTo>
                <a:lnTo>
                  <a:pt x="6222327" y="1127009"/>
                </a:lnTo>
                <a:lnTo>
                  <a:pt x="6278491" y="1121051"/>
                </a:lnTo>
                <a:lnTo>
                  <a:pt x="6334645" y="1107439"/>
                </a:lnTo>
                <a:lnTo>
                  <a:pt x="6387679" y="1083434"/>
                </a:lnTo>
                <a:lnTo>
                  <a:pt x="6450266" y="1049208"/>
                </a:lnTo>
                <a:lnTo>
                  <a:pt x="6511714" y="1014228"/>
                </a:lnTo>
                <a:lnTo>
                  <a:pt x="6567758" y="986166"/>
                </a:lnTo>
                <a:lnTo>
                  <a:pt x="6627701" y="954973"/>
                </a:lnTo>
                <a:lnTo>
                  <a:pt x="6690970" y="906210"/>
                </a:lnTo>
                <a:lnTo>
                  <a:pt x="6748224" y="852967"/>
                </a:lnTo>
                <a:lnTo>
                  <a:pt x="6803605" y="809098"/>
                </a:lnTo>
                <a:lnTo>
                  <a:pt x="6859642" y="768265"/>
                </a:lnTo>
                <a:lnTo>
                  <a:pt x="6916573" y="721486"/>
                </a:lnTo>
                <a:lnTo>
                  <a:pt x="6967614" y="683369"/>
                </a:lnTo>
                <a:lnTo>
                  <a:pt x="7025877" y="645164"/>
                </a:lnTo>
                <a:lnTo>
                  <a:pt x="7082185" y="614740"/>
                </a:lnTo>
                <a:lnTo>
                  <a:pt x="7134338" y="580135"/>
                </a:lnTo>
                <a:lnTo>
                  <a:pt x="7196029" y="544388"/>
                </a:lnTo>
                <a:lnTo>
                  <a:pt x="7251322" y="502765"/>
                </a:lnTo>
                <a:lnTo>
                  <a:pt x="7298535" y="476131"/>
                </a:lnTo>
                <a:lnTo>
                  <a:pt x="7349569" y="453421"/>
                </a:lnTo>
                <a:lnTo>
                  <a:pt x="7401735" y="431875"/>
                </a:lnTo>
                <a:lnTo>
                  <a:pt x="7454996" y="403633"/>
                </a:lnTo>
                <a:lnTo>
                  <a:pt x="7512140" y="368503"/>
                </a:lnTo>
                <a:lnTo>
                  <a:pt x="7539982" y="350562"/>
                </a:lnTo>
                <a:lnTo>
                  <a:pt x="7592010" y="328430"/>
                </a:lnTo>
                <a:lnTo>
                  <a:pt x="7641506" y="308403"/>
                </a:lnTo>
                <a:lnTo>
                  <a:pt x="7693216" y="287651"/>
                </a:lnTo>
                <a:lnTo>
                  <a:pt x="7755854" y="252442"/>
                </a:lnTo>
                <a:lnTo>
                  <a:pt x="7806125" y="227916"/>
                </a:lnTo>
                <a:lnTo>
                  <a:pt x="7859235" y="201282"/>
                </a:lnTo>
                <a:lnTo>
                  <a:pt x="7915395" y="184941"/>
                </a:lnTo>
                <a:lnTo>
                  <a:pt x="7973830" y="168940"/>
                </a:lnTo>
                <a:lnTo>
                  <a:pt x="8029828" y="154514"/>
                </a:lnTo>
                <a:lnTo>
                  <a:pt x="8091675" y="125431"/>
                </a:lnTo>
                <a:lnTo>
                  <a:pt x="8146041" y="103675"/>
                </a:lnTo>
                <a:lnTo>
                  <a:pt x="8201303" y="84478"/>
                </a:lnTo>
                <a:lnTo>
                  <a:pt x="8257800" y="66714"/>
                </a:lnTo>
                <a:lnTo>
                  <a:pt x="8311129" y="56162"/>
                </a:lnTo>
                <a:lnTo>
                  <a:pt x="8367874" y="45627"/>
                </a:lnTo>
                <a:lnTo>
                  <a:pt x="8429627" y="31586"/>
                </a:lnTo>
                <a:lnTo>
                  <a:pt x="8491608" y="17548"/>
                </a:lnTo>
                <a:lnTo>
                  <a:pt x="8548992" y="7019"/>
                </a:lnTo>
                <a:lnTo>
                  <a:pt x="8594307" y="3120"/>
                </a:lnTo>
                <a:lnTo>
                  <a:pt x="8640574" y="1387"/>
                </a:lnTo>
                <a:lnTo>
                  <a:pt x="8703743" y="411"/>
                </a:lnTo>
                <a:lnTo>
                  <a:pt x="8765076" y="3201"/>
                </a:lnTo>
                <a:lnTo>
                  <a:pt x="8812772" y="8358"/>
                </a:lnTo>
                <a:lnTo>
                  <a:pt x="8875648" y="6766"/>
                </a:lnTo>
                <a:lnTo>
                  <a:pt x="8938732" y="2005"/>
                </a:lnTo>
                <a:lnTo>
                  <a:pt x="8995639" y="594"/>
                </a:lnTo>
                <a:lnTo>
                  <a:pt x="9048374" y="176"/>
                </a:lnTo>
                <a:lnTo>
                  <a:pt x="9099095" y="3172"/>
                </a:lnTo>
                <a:lnTo>
                  <a:pt x="9148828" y="11469"/>
                </a:lnTo>
                <a:lnTo>
                  <a:pt x="9212306" y="18216"/>
                </a:lnTo>
                <a:lnTo>
                  <a:pt x="9275569" y="17096"/>
                </a:lnTo>
                <a:lnTo>
                  <a:pt x="9338767" y="9355"/>
                </a:lnTo>
                <a:lnTo>
                  <a:pt x="9395706" y="2772"/>
                </a:lnTo>
                <a:lnTo>
                  <a:pt x="945459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347647" y="558010"/>
            <a:ext cx="3394465" cy="1147607"/>
            <a:chOff x="1347647" y="558010"/>
            <a:chExt cx="3394465" cy="1147607"/>
          </a:xfrm>
        </p:grpSpPr>
        <p:sp>
          <p:nvSpPr>
            <p:cNvPr id="2" name="Freeform 1"/>
            <p:cNvSpPr/>
            <p:nvPr/>
          </p:nvSpPr>
          <p:spPr>
            <a:xfrm>
              <a:off x="1347647" y="659083"/>
              <a:ext cx="662638" cy="873812"/>
            </a:xfrm>
            <a:custGeom>
              <a:avLst/>
              <a:gdLst/>
              <a:ahLst/>
              <a:cxnLst/>
              <a:rect l="0" t="0" r="0" b="0"/>
              <a:pathLst>
                <a:path w="662638" h="873812">
                  <a:moveTo>
                    <a:pt x="0" y="256896"/>
                  </a:moveTo>
                  <a:lnTo>
                    <a:pt x="20244" y="198279"/>
                  </a:lnTo>
                  <a:lnTo>
                    <a:pt x="56117" y="141682"/>
                  </a:lnTo>
                  <a:lnTo>
                    <a:pt x="116119" y="81084"/>
                  </a:lnTo>
                  <a:lnTo>
                    <a:pt x="179012" y="27743"/>
                  </a:lnTo>
                  <a:lnTo>
                    <a:pt x="189531" y="19899"/>
                  </a:lnTo>
                  <a:lnTo>
                    <a:pt x="216817" y="11184"/>
                  </a:lnTo>
                  <a:lnTo>
                    <a:pt x="276405" y="0"/>
                  </a:lnTo>
                  <a:lnTo>
                    <a:pt x="324703" y="1144"/>
                  </a:lnTo>
                  <a:lnTo>
                    <a:pt x="386190" y="21587"/>
                  </a:lnTo>
                  <a:lnTo>
                    <a:pt x="435091" y="48354"/>
                  </a:lnTo>
                  <a:lnTo>
                    <a:pt x="491010" y="88841"/>
                  </a:lnTo>
                  <a:lnTo>
                    <a:pt x="549341" y="143313"/>
                  </a:lnTo>
                  <a:lnTo>
                    <a:pt x="567026" y="163131"/>
                  </a:lnTo>
                  <a:lnTo>
                    <a:pt x="603102" y="225397"/>
                  </a:lnTo>
                  <a:lnTo>
                    <a:pt x="629748" y="283553"/>
                  </a:lnTo>
                  <a:lnTo>
                    <a:pt x="644127" y="340964"/>
                  </a:lnTo>
                  <a:lnTo>
                    <a:pt x="652047" y="386286"/>
                  </a:lnTo>
                  <a:lnTo>
                    <a:pt x="659963" y="448482"/>
                  </a:lnTo>
                  <a:lnTo>
                    <a:pt x="662637" y="511419"/>
                  </a:lnTo>
                  <a:lnTo>
                    <a:pt x="657511" y="571476"/>
                  </a:lnTo>
                  <a:lnTo>
                    <a:pt x="645299" y="631510"/>
                  </a:lnTo>
                  <a:lnTo>
                    <a:pt x="628502" y="677164"/>
                  </a:lnTo>
                  <a:lnTo>
                    <a:pt x="589314" y="732797"/>
                  </a:lnTo>
                  <a:lnTo>
                    <a:pt x="540447" y="795437"/>
                  </a:lnTo>
                  <a:lnTo>
                    <a:pt x="519401" y="820316"/>
                  </a:lnTo>
                  <a:lnTo>
                    <a:pt x="492758" y="836916"/>
                  </a:lnTo>
                  <a:lnTo>
                    <a:pt x="435504" y="860241"/>
                  </a:lnTo>
                  <a:lnTo>
                    <a:pt x="385102" y="872273"/>
                  </a:lnTo>
                  <a:lnTo>
                    <a:pt x="321908" y="873811"/>
                  </a:lnTo>
                  <a:lnTo>
                    <a:pt x="297488" y="867992"/>
                  </a:lnTo>
                  <a:lnTo>
                    <a:pt x="265180" y="851562"/>
                  </a:lnTo>
                  <a:lnTo>
                    <a:pt x="248099" y="838607"/>
                  </a:lnTo>
                  <a:lnTo>
                    <a:pt x="225329" y="806981"/>
                  </a:lnTo>
                  <a:lnTo>
                    <a:pt x="201061" y="743745"/>
                  </a:lnTo>
                  <a:lnTo>
                    <a:pt x="195815" y="720108"/>
                  </a:lnTo>
                  <a:lnTo>
                    <a:pt x="200609" y="680493"/>
                  </a:lnTo>
                  <a:lnTo>
                    <a:pt x="210432" y="653002"/>
                  </a:lnTo>
                  <a:lnTo>
                    <a:pt x="225717" y="631424"/>
                  </a:lnTo>
                  <a:lnTo>
                    <a:pt x="264125" y="598509"/>
                  </a:lnTo>
                  <a:lnTo>
                    <a:pt x="300658" y="582202"/>
                  </a:lnTo>
                  <a:lnTo>
                    <a:pt x="341118" y="575551"/>
                  </a:lnTo>
                  <a:lnTo>
                    <a:pt x="388306" y="581709"/>
                  </a:lnTo>
                  <a:lnTo>
                    <a:pt x="437661" y="597310"/>
                  </a:lnTo>
                  <a:lnTo>
                    <a:pt x="491864" y="616986"/>
                  </a:lnTo>
                  <a:lnTo>
                    <a:pt x="553329" y="638859"/>
                  </a:lnTo>
                  <a:lnTo>
                    <a:pt x="615669" y="661828"/>
                  </a:lnTo>
                  <a:lnTo>
                    <a:pt x="631710" y="667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21595" y="926507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8406" y="168492"/>
                  </a:lnTo>
                  <a:lnTo>
                    <a:pt x="15619" y="213831"/>
                  </a:lnTo>
                  <a:lnTo>
                    <a:pt x="15001" y="264897"/>
                  </a:lnTo>
                  <a:lnTo>
                    <a:pt x="27495" y="324049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74197" y="1094963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0"/>
                  </a:moveTo>
                  <a:lnTo>
                    <a:pt x="309880" y="5589"/>
                  </a:lnTo>
                  <a:lnTo>
                    <a:pt x="254536" y="16789"/>
                  </a:lnTo>
                  <a:lnTo>
                    <a:pt x="205529" y="20962"/>
                  </a:lnTo>
                  <a:lnTo>
                    <a:pt x="153964" y="27918"/>
                  </a:lnTo>
                  <a:lnTo>
                    <a:pt x="102811" y="31669"/>
                  </a:lnTo>
                  <a:lnTo>
                    <a:pt x="46131" y="4282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32330" y="610652"/>
              <a:ext cx="189432" cy="979152"/>
            </a:xfrm>
            <a:custGeom>
              <a:avLst/>
              <a:gdLst/>
              <a:ahLst/>
              <a:cxnLst/>
              <a:rect l="0" t="0" r="0" b="0"/>
              <a:pathLst>
                <a:path w="189432" h="979152">
                  <a:moveTo>
                    <a:pt x="189431" y="0"/>
                  </a:moveTo>
                  <a:lnTo>
                    <a:pt x="160123" y="34898"/>
                  </a:lnTo>
                  <a:lnTo>
                    <a:pt x="126098" y="96117"/>
                  </a:lnTo>
                  <a:lnTo>
                    <a:pt x="98380" y="159060"/>
                  </a:lnTo>
                  <a:lnTo>
                    <a:pt x="76083" y="216470"/>
                  </a:lnTo>
                  <a:lnTo>
                    <a:pt x="56395" y="273132"/>
                  </a:lnTo>
                  <a:lnTo>
                    <a:pt x="38566" y="326303"/>
                  </a:lnTo>
                  <a:lnTo>
                    <a:pt x="20981" y="387349"/>
                  </a:lnTo>
                  <a:lnTo>
                    <a:pt x="4598" y="450312"/>
                  </a:lnTo>
                  <a:lnTo>
                    <a:pt x="843" y="505585"/>
                  </a:lnTo>
                  <a:lnTo>
                    <a:pt x="192" y="553785"/>
                  </a:lnTo>
                  <a:lnTo>
                    <a:pt x="0" y="606282"/>
                  </a:lnTo>
                  <a:lnTo>
                    <a:pt x="5524" y="660353"/>
                  </a:lnTo>
                  <a:lnTo>
                    <a:pt x="17880" y="708338"/>
                  </a:lnTo>
                  <a:lnTo>
                    <a:pt x="28117" y="758530"/>
                  </a:lnTo>
                  <a:lnTo>
                    <a:pt x="45176" y="814948"/>
                  </a:lnTo>
                  <a:lnTo>
                    <a:pt x="64021" y="855239"/>
                  </a:lnTo>
                  <a:lnTo>
                    <a:pt x="106713" y="913007"/>
                  </a:lnTo>
                  <a:lnTo>
                    <a:pt x="161299" y="971813"/>
                  </a:lnTo>
                  <a:lnTo>
                    <a:pt x="168374" y="9791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63875" y="109496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5589"/>
                  </a:lnTo>
                  <a:lnTo>
                    <a:pt x="120006" y="10723"/>
                  </a:lnTo>
                  <a:lnTo>
                    <a:pt x="58134" y="250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27097" y="821222"/>
              <a:ext cx="460075" cy="650748"/>
            </a:xfrm>
            <a:custGeom>
              <a:avLst/>
              <a:gdLst/>
              <a:ahLst/>
              <a:cxnLst/>
              <a:rect l="0" t="0" r="0" b="0"/>
              <a:pathLst>
                <a:path w="460075" h="650748">
                  <a:moveTo>
                    <a:pt x="263245" y="0"/>
                  </a:moveTo>
                  <a:lnTo>
                    <a:pt x="220553" y="3120"/>
                  </a:lnTo>
                  <a:lnTo>
                    <a:pt x="161177" y="17959"/>
                  </a:lnTo>
                  <a:lnTo>
                    <a:pt x="105741" y="35149"/>
                  </a:lnTo>
                  <a:lnTo>
                    <a:pt x="44397" y="44317"/>
                  </a:lnTo>
                  <a:lnTo>
                    <a:pt x="23259" y="51282"/>
                  </a:lnTo>
                  <a:lnTo>
                    <a:pt x="6066" y="62176"/>
                  </a:lnTo>
                  <a:lnTo>
                    <a:pt x="1715" y="69527"/>
                  </a:lnTo>
                  <a:lnTo>
                    <a:pt x="0" y="87053"/>
                  </a:lnTo>
                  <a:lnTo>
                    <a:pt x="8431" y="141372"/>
                  </a:lnTo>
                  <a:lnTo>
                    <a:pt x="24781" y="199248"/>
                  </a:lnTo>
                  <a:lnTo>
                    <a:pt x="42170" y="252580"/>
                  </a:lnTo>
                  <a:lnTo>
                    <a:pt x="46836" y="273695"/>
                  </a:lnTo>
                  <a:lnTo>
                    <a:pt x="45011" y="294778"/>
                  </a:lnTo>
                  <a:lnTo>
                    <a:pt x="46396" y="298294"/>
                  </a:lnTo>
                  <a:lnTo>
                    <a:pt x="49658" y="297129"/>
                  </a:lnTo>
                  <a:lnTo>
                    <a:pt x="77295" y="275631"/>
                  </a:lnTo>
                  <a:lnTo>
                    <a:pt x="111962" y="261303"/>
                  </a:lnTo>
                  <a:lnTo>
                    <a:pt x="174003" y="255557"/>
                  </a:lnTo>
                  <a:lnTo>
                    <a:pt x="224064" y="261594"/>
                  </a:lnTo>
                  <a:lnTo>
                    <a:pt x="283495" y="277234"/>
                  </a:lnTo>
                  <a:lnTo>
                    <a:pt x="319938" y="295833"/>
                  </a:lnTo>
                  <a:lnTo>
                    <a:pt x="375129" y="330030"/>
                  </a:lnTo>
                  <a:lnTo>
                    <a:pt x="409174" y="361116"/>
                  </a:lnTo>
                  <a:lnTo>
                    <a:pt x="428146" y="390487"/>
                  </a:lnTo>
                  <a:lnTo>
                    <a:pt x="448780" y="449556"/>
                  </a:lnTo>
                  <a:lnTo>
                    <a:pt x="460074" y="500453"/>
                  </a:lnTo>
                  <a:lnTo>
                    <a:pt x="459215" y="542906"/>
                  </a:lnTo>
                  <a:lnTo>
                    <a:pt x="442855" y="594282"/>
                  </a:lnTo>
                  <a:lnTo>
                    <a:pt x="427299" y="615465"/>
                  </a:lnTo>
                  <a:lnTo>
                    <a:pt x="408687" y="631509"/>
                  </a:lnTo>
                  <a:lnTo>
                    <a:pt x="388717" y="642539"/>
                  </a:lnTo>
                  <a:lnTo>
                    <a:pt x="337726" y="650747"/>
                  </a:lnTo>
                  <a:lnTo>
                    <a:pt x="275661" y="649248"/>
                  </a:lnTo>
                  <a:lnTo>
                    <a:pt x="223583" y="638034"/>
                  </a:lnTo>
                  <a:lnTo>
                    <a:pt x="210522" y="631401"/>
                  </a:lnTo>
                  <a:lnTo>
                    <a:pt x="200074" y="621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16684" y="558010"/>
              <a:ext cx="425428" cy="1147607"/>
            </a:xfrm>
            <a:custGeom>
              <a:avLst/>
              <a:gdLst/>
              <a:ahLst/>
              <a:cxnLst/>
              <a:rect l="0" t="0" r="0" b="0"/>
              <a:pathLst>
                <a:path w="425428" h="1147607">
                  <a:moveTo>
                    <a:pt x="0" y="0"/>
                  </a:moveTo>
                  <a:lnTo>
                    <a:pt x="11178" y="16767"/>
                  </a:lnTo>
                  <a:lnTo>
                    <a:pt x="67628" y="59593"/>
                  </a:lnTo>
                  <a:lnTo>
                    <a:pt x="126408" y="109960"/>
                  </a:lnTo>
                  <a:lnTo>
                    <a:pt x="187116" y="167805"/>
                  </a:lnTo>
                  <a:lnTo>
                    <a:pt x="231416" y="221966"/>
                  </a:lnTo>
                  <a:lnTo>
                    <a:pt x="282055" y="284345"/>
                  </a:lnTo>
                  <a:lnTo>
                    <a:pt x="319072" y="344157"/>
                  </a:lnTo>
                  <a:lnTo>
                    <a:pt x="354421" y="399651"/>
                  </a:lnTo>
                  <a:lnTo>
                    <a:pt x="378096" y="461002"/>
                  </a:lnTo>
                  <a:lnTo>
                    <a:pt x="396451" y="522835"/>
                  </a:lnTo>
                  <a:lnTo>
                    <a:pt x="414105" y="578595"/>
                  </a:lnTo>
                  <a:lnTo>
                    <a:pt x="424644" y="627280"/>
                  </a:lnTo>
                  <a:lnTo>
                    <a:pt x="425427" y="669126"/>
                  </a:lnTo>
                  <a:lnTo>
                    <a:pt x="423045" y="715020"/>
                  </a:lnTo>
                  <a:lnTo>
                    <a:pt x="421986" y="762713"/>
                  </a:lnTo>
                  <a:lnTo>
                    <a:pt x="415801" y="813245"/>
                  </a:lnTo>
                  <a:lnTo>
                    <a:pt x="399842" y="872815"/>
                  </a:lnTo>
                  <a:lnTo>
                    <a:pt x="382503" y="929879"/>
                  </a:lnTo>
                  <a:lnTo>
                    <a:pt x="371997" y="979759"/>
                  </a:lnTo>
                  <a:lnTo>
                    <a:pt x="354458" y="1041015"/>
                  </a:lnTo>
                  <a:lnTo>
                    <a:pt x="332015" y="1098648"/>
                  </a:lnTo>
                  <a:lnTo>
                    <a:pt x="305326" y="1147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444053" y="694880"/>
            <a:ext cx="2420943" cy="1337121"/>
            <a:chOff x="6444053" y="694880"/>
            <a:chExt cx="2420943" cy="1337121"/>
          </a:xfrm>
        </p:grpSpPr>
        <p:sp>
          <p:nvSpPr>
            <p:cNvPr id="10" name="Freeform 9"/>
            <p:cNvSpPr/>
            <p:nvPr/>
          </p:nvSpPr>
          <p:spPr>
            <a:xfrm>
              <a:off x="6444053" y="799736"/>
              <a:ext cx="459248" cy="568969"/>
            </a:xfrm>
            <a:custGeom>
              <a:avLst/>
              <a:gdLst/>
              <a:ahLst/>
              <a:cxnLst/>
              <a:rect l="0" t="0" r="0" b="0"/>
              <a:pathLst>
                <a:path w="459248" h="568969">
                  <a:moveTo>
                    <a:pt x="83616" y="474212"/>
                  </a:moveTo>
                  <a:lnTo>
                    <a:pt x="72437" y="457444"/>
                  </a:lnTo>
                  <a:lnTo>
                    <a:pt x="60739" y="398766"/>
                  </a:lnTo>
                  <a:lnTo>
                    <a:pt x="48161" y="338426"/>
                  </a:lnTo>
                  <a:lnTo>
                    <a:pt x="41647" y="279757"/>
                  </a:lnTo>
                  <a:lnTo>
                    <a:pt x="30308" y="226921"/>
                  </a:lnTo>
                  <a:lnTo>
                    <a:pt x="16803" y="166441"/>
                  </a:lnTo>
                  <a:lnTo>
                    <a:pt x="6368" y="117988"/>
                  </a:lnTo>
                  <a:lnTo>
                    <a:pt x="766" y="57619"/>
                  </a:lnTo>
                  <a:lnTo>
                    <a:pt x="0" y="28967"/>
                  </a:lnTo>
                  <a:lnTo>
                    <a:pt x="3305" y="18284"/>
                  </a:lnTo>
                  <a:lnTo>
                    <a:pt x="9018" y="9993"/>
                  </a:lnTo>
                  <a:lnTo>
                    <a:pt x="16336" y="3296"/>
                  </a:lnTo>
                  <a:lnTo>
                    <a:pt x="25894" y="0"/>
                  </a:lnTo>
                  <a:lnTo>
                    <a:pt x="61703" y="952"/>
                  </a:lnTo>
                  <a:lnTo>
                    <a:pt x="101949" y="10983"/>
                  </a:lnTo>
                  <a:lnTo>
                    <a:pt x="157470" y="41508"/>
                  </a:lnTo>
                  <a:lnTo>
                    <a:pt x="219086" y="76004"/>
                  </a:lnTo>
                  <a:lnTo>
                    <a:pt x="273753" y="115565"/>
                  </a:lnTo>
                  <a:lnTo>
                    <a:pt x="333235" y="166631"/>
                  </a:lnTo>
                  <a:lnTo>
                    <a:pt x="385253" y="226951"/>
                  </a:lnTo>
                  <a:lnTo>
                    <a:pt x="427530" y="276110"/>
                  </a:lnTo>
                  <a:lnTo>
                    <a:pt x="451186" y="335401"/>
                  </a:lnTo>
                  <a:lnTo>
                    <a:pt x="459247" y="371472"/>
                  </a:lnTo>
                  <a:lnTo>
                    <a:pt x="458516" y="411795"/>
                  </a:lnTo>
                  <a:lnTo>
                    <a:pt x="447789" y="467342"/>
                  </a:lnTo>
                  <a:lnTo>
                    <a:pt x="434983" y="489096"/>
                  </a:lnTo>
                  <a:lnTo>
                    <a:pt x="415253" y="506563"/>
                  </a:lnTo>
                  <a:lnTo>
                    <a:pt x="358048" y="533721"/>
                  </a:lnTo>
                  <a:lnTo>
                    <a:pt x="295752" y="550697"/>
                  </a:lnTo>
                  <a:lnTo>
                    <a:pt x="236696" y="564146"/>
                  </a:lnTo>
                  <a:lnTo>
                    <a:pt x="188900" y="568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011979" y="1116020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7235" y="27556"/>
                  </a:lnTo>
                  <a:lnTo>
                    <a:pt x="12997" y="86899"/>
                  </a:lnTo>
                  <a:lnTo>
                    <a:pt x="18669" y="137662"/>
                  </a:lnTo>
                  <a:lnTo>
                    <a:pt x="20349" y="183509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011979" y="884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236783" y="798585"/>
              <a:ext cx="112109" cy="517478"/>
            </a:xfrm>
            <a:custGeom>
              <a:avLst/>
              <a:gdLst/>
              <a:ahLst/>
              <a:cxnLst/>
              <a:rect l="0" t="0" r="0" b="0"/>
              <a:pathLst>
                <a:path w="112109" h="517478">
                  <a:moveTo>
                    <a:pt x="69994" y="517477"/>
                  </a:moveTo>
                  <a:lnTo>
                    <a:pt x="67654" y="477789"/>
                  </a:lnTo>
                  <a:lnTo>
                    <a:pt x="50208" y="427489"/>
                  </a:lnTo>
                  <a:lnTo>
                    <a:pt x="38785" y="378900"/>
                  </a:lnTo>
                  <a:lnTo>
                    <a:pt x="24445" y="321258"/>
                  </a:lnTo>
                  <a:lnTo>
                    <a:pt x="11517" y="259265"/>
                  </a:lnTo>
                  <a:lnTo>
                    <a:pt x="7044" y="208043"/>
                  </a:lnTo>
                  <a:lnTo>
                    <a:pt x="0" y="156991"/>
                  </a:lnTo>
                  <a:lnTo>
                    <a:pt x="146" y="97226"/>
                  </a:lnTo>
                  <a:lnTo>
                    <a:pt x="6195" y="69826"/>
                  </a:lnTo>
                  <a:lnTo>
                    <a:pt x="16682" y="45950"/>
                  </a:lnTo>
                  <a:lnTo>
                    <a:pt x="41330" y="18366"/>
                  </a:lnTo>
                  <a:lnTo>
                    <a:pt x="70860" y="965"/>
                  </a:lnTo>
                  <a:lnTo>
                    <a:pt x="79930" y="0"/>
                  </a:lnTo>
                  <a:lnTo>
                    <a:pt x="112108" y="12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222549" y="1116020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3533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500339" y="789637"/>
              <a:ext cx="101237" cy="442198"/>
            </a:xfrm>
            <a:custGeom>
              <a:avLst/>
              <a:gdLst/>
              <a:ahLst/>
              <a:cxnLst/>
              <a:rect l="0" t="0" r="0" b="0"/>
              <a:pathLst>
                <a:path w="101237" h="442198">
                  <a:moveTo>
                    <a:pt x="80179" y="442197"/>
                  </a:moveTo>
                  <a:lnTo>
                    <a:pt x="71846" y="404719"/>
                  </a:lnTo>
                  <a:lnTo>
                    <a:pt x="64495" y="353295"/>
                  </a:lnTo>
                  <a:lnTo>
                    <a:pt x="44542" y="299247"/>
                  </a:lnTo>
                  <a:lnTo>
                    <a:pt x="28123" y="247324"/>
                  </a:lnTo>
                  <a:lnTo>
                    <a:pt x="13614" y="187024"/>
                  </a:lnTo>
                  <a:lnTo>
                    <a:pt x="654" y="136119"/>
                  </a:lnTo>
                  <a:lnTo>
                    <a:pt x="0" y="78404"/>
                  </a:lnTo>
                  <a:lnTo>
                    <a:pt x="5940" y="55903"/>
                  </a:lnTo>
                  <a:lnTo>
                    <a:pt x="16378" y="38104"/>
                  </a:lnTo>
                  <a:lnTo>
                    <a:pt x="31936" y="25514"/>
                  </a:lnTo>
                  <a:lnTo>
                    <a:pt x="78419" y="5266"/>
                  </a:lnTo>
                  <a:lnTo>
                    <a:pt x="1012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527876" y="1042321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193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719246" y="966784"/>
              <a:ext cx="188091" cy="307165"/>
            </a:xfrm>
            <a:custGeom>
              <a:avLst/>
              <a:gdLst/>
              <a:ahLst/>
              <a:cxnLst/>
              <a:rect l="0" t="0" r="0" b="0"/>
              <a:pathLst>
                <a:path w="188091" h="307165">
                  <a:moveTo>
                    <a:pt x="8671" y="149236"/>
                  </a:moveTo>
                  <a:lnTo>
                    <a:pt x="63716" y="131278"/>
                  </a:lnTo>
                  <a:lnTo>
                    <a:pt x="115124" y="114450"/>
                  </a:lnTo>
                  <a:lnTo>
                    <a:pt x="150176" y="95645"/>
                  </a:lnTo>
                  <a:lnTo>
                    <a:pt x="182982" y="68330"/>
                  </a:lnTo>
                  <a:lnTo>
                    <a:pt x="186879" y="60204"/>
                  </a:lnTo>
                  <a:lnTo>
                    <a:pt x="188090" y="41816"/>
                  </a:lnTo>
                  <a:lnTo>
                    <a:pt x="184436" y="33169"/>
                  </a:lnTo>
                  <a:lnTo>
                    <a:pt x="171017" y="17322"/>
                  </a:lnTo>
                  <a:lnTo>
                    <a:pt x="143731" y="836"/>
                  </a:lnTo>
                  <a:lnTo>
                    <a:pt x="133806" y="0"/>
                  </a:lnTo>
                  <a:lnTo>
                    <a:pt x="101900" y="10002"/>
                  </a:lnTo>
                  <a:lnTo>
                    <a:pt x="56029" y="34342"/>
                  </a:lnTo>
                  <a:lnTo>
                    <a:pt x="23744" y="61680"/>
                  </a:lnTo>
                  <a:lnTo>
                    <a:pt x="7548" y="88199"/>
                  </a:lnTo>
                  <a:lnTo>
                    <a:pt x="0" y="144242"/>
                  </a:lnTo>
                  <a:lnTo>
                    <a:pt x="1629" y="198466"/>
                  </a:lnTo>
                  <a:lnTo>
                    <a:pt x="12869" y="243319"/>
                  </a:lnTo>
                  <a:lnTo>
                    <a:pt x="28502" y="269789"/>
                  </a:lnTo>
                  <a:lnTo>
                    <a:pt x="44391" y="281974"/>
                  </a:lnTo>
                  <a:lnTo>
                    <a:pt x="92274" y="301940"/>
                  </a:lnTo>
                  <a:lnTo>
                    <a:pt x="124484" y="307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991130" y="947564"/>
              <a:ext cx="126342" cy="296958"/>
            </a:xfrm>
            <a:custGeom>
              <a:avLst/>
              <a:gdLst/>
              <a:ahLst/>
              <a:cxnLst/>
              <a:rect l="0" t="0" r="0" b="0"/>
              <a:pathLst>
                <a:path w="126342" h="296958">
                  <a:moveTo>
                    <a:pt x="0" y="178985"/>
                  </a:moveTo>
                  <a:lnTo>
                    <a:pt x="17957" y="240095"/>
                  </a:lnTo>
                  <a:lnTo>
                    <a:pt x="40738" y="294527"/>
                  </a:lnTo>
                  <a:lnTo>
                    <a:pt x="43536" y="296957"/>
                  </a:lnTo>
                  <a:lnTo>
                    <a:pt x="44232" y="293898"/>
                  </a:lnTo>
                  <a:lnTo>
                    <a:pt x="30847" y="238033"/>
                  </a:lnTo>
                  <a:lnTo>
                    <a:pt x="17401" y="185189"/>
                  </a:lnTo>
                  <a:lnTo>
                    <a:pt x="19121" y="128521"/>
                  </a:lnTo>
                  <a:lnTo>
                    <a:pt x="22822" y="81624"/>
                  </a:lnTo>
                  <a:lnTo>
                    <a:pt x="37697" y="45632"/>
                  </a:lnTo>
                  <a:lnTo>
                    <a:pt x="50289" y="27690"/>
                  </a:lnTo>
                  <a:lnTo>
                    <a:pt x="66804" y="15036"/>
                  </a:lnTo>
                  <a:lnTo>
                    <a:pt x="85842" y="6683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149057" y="992813"/>
              <a:ext cx="211070" cy="228493"/>
            </a:xfrm>
            <a:custGeom>
              <a:avLst/>
              <a:gdLst/>
              <a:ahLst/>
              <a:cxnLst/>
              <a:rect l="0" t="0" r="0" b="0"/>
              <a:pathLst>
                <a:path w="211070" h="228493">
                  <a:moveTo>
                    <a:pt x="0" y="133736"/>
                  </a:moveTo>
                  <a:lnTo>
                    <a:pt x="48931" y="133736"/>
                  </a:lnTo>
                  <a:lnTo>
                    <a:pt x="96776" y="130616"/>
                  </a:lnTo>
                  <a:lnTo>
                    <a:pt x="154167" y="119082"/>
                  </a:lnTo>
                  <a:lnTo>
                    <a:pt x="182810" y="103397"/>
                  </a:lnTo>
                  <a:lnTo>
                    <a:pt x="206114" y="83933"/>
                  </a:lnTo>
                  <a:lnTo>
                    <a:pt x="209938" y="74797"/>
                  </a:lnTo>
                  <a:lnTo>
                    <a:pt x="211069" y="52169"/>
                  </a:lnTo>
                  <a:lnTo>
                    <a:pt x="204552" y="32753"/>
                  </a:lnTo>
                  <a:lnTo>
                    <a:pt x="199539" y="24300"/>
                  </a:lnTo>
                  <a:lnTo>
                    <a:pt x="184610" y="11788"/>
                  </a:lnTo>
                  <a:lnTo>
                    <a:pt x="165107" y="3498"/>
                  </a:lnTo>
                  <a:lnTo>
                    <a:pt x="128989" y="0"/>
                  </a:lnTo>
                  <a:lnTo>
                    <a:pt x="106461" y="3328"/>
                  </a:lnTo>
                  <a:lnTo>
                    <a:pt x="87870" y="11826"/>
                  </a:lnTo>
                  <a:lnTo>
                    <a:pt x="71809" y="24571"/>
                  </a:lnTo>
                  <a:lnTo>
                    <a:pt x="29387" y="81677"/>
                  </a:lnTo>
                  <a:lnTo>
                    <a:pt x="16636" y="114022"/>
                  </a:lnTo>
                  <a:lnTo>
                    <a:pt x="13244" y="139402"/>
                  </a:lnTo>
                  <a:lnTo>
                    <a:pt x="17974" y="163160"/>
                  </a:lnTo>
                  <a:lnTo>
                    <a:pt x="33791" y="193147"/>
                  </a:lnTo>
                  <a:lnTo>
                    <a:pt x="40075" y="201419"/>
                  </a:lnTo>
                  <a:lnTo>
                    <a:pt x="59535" y="213730"/>
                  </a:lnTo>
                  <a:lnTo>
                    <a:pt x="83782" y="221931"/>
                  </a:lnTo>
                  <a:lnTo>
                    <a:pt x="136870" y="228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424358" y="1020721"/>
              <a:ext cx="203900" cy="232171"/>
            </a:xfrm>
            <a:custGeom>
              <a:avLst/>
              <a:gdLst/>
              <a:ahLst/>
              <a:cxnLst/>
              <a:rect l="0" t="0" r="0" b="0"/>
              <a:pathLst>
                <a:path w="203900" h="232171">
                  <a:moveTo>
                    <a:pt x="8969" y="74242"/>
                  </a:moveTo>
                  <a:lnTo>
                    <a:pt x="12088" y="116934"/>
                  </a:lnTo>
                  <a:lnTo>
                    <a:pt x="23623" y="169763"/>
                  </a:lnTo>
                  <a:lnTo>
                    <a:pt x="22539" y="213809"/>
                  </a:lnTo>
                  <a:lnTo>
                    <a:pt x="20356" y="218759"/>
                  </a:lnTo>
                  <a:lnTo>
                    <a:pt x="17729" y="217380"/>
                  </a:lnTo>
                  <a:lnTo>
                    <a:pt x="8445" y="189963"/>
                  </a:lnTo>
                  <a:lnTo>
                    <a:pt x="416" y="133885"/>
                  </a:lnTo>
                  <a:lnTo>
                    <a:pt x="0" y="78918"/>
                  </a:lnTo>
                  <a:lnTo>
                    <a:pt x="8131" y="45212"/>
                  </a:lnTo>
                  <a:lnTo>
                    <a:pt x="18735" y="27805"/>
                  </a:lnTo>
                  <a:lnTo>
                    <a:pt x="43448" y="4851"/>
                  </a:lnTo>
                  <a:lnTo>
                    <a:pt x="54181" y="1075"/>
                  </a:lnTo>
                  <a:lnTo>
                    <a:pt x="78586" y="0"/>
                  </a:lnTo>
                  <a:lnTo>
                    <a:pt x="98791" y="6540"/>
                  </a:lnTo>
                  <a:lnTo>
                    <a:pt x="156858" y="46303"/>
                  </a:lnTo>
                  <a:lnTo>
                    <a:pt x="175303" y="66504"/>
                  </a:lnTo>
                  <a:lnTo>
                    <a:pt x="187400" y="91080"/>
                  </a:lnTo>
                  <a:lnTo>
                    <a:pt x="197463" y="143816"/>
                  </a:lnTo>
                  <a:lnTo>
                    <a:pt x="203899" y="178305"/>
                  </a:lnTo>
                  <a:lnTo>
                    <a:pt x="198481" y="2321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698734" y="694880"/>
              <a:ext cx="26951" cy="494841"/>
            </a:xfrm>
            <a:custGeom>
              <a:avLst/>
              <a:gdLst/>
              <a:ahLst/>
              <a:cxnLst/>
              <a:rect l="0" t="0" r="0" b="0"/>
              <a:pathLst>
                <a:path w="26951" h="494841">
                  <a:moveTo>
                    <a:pt x="8333" y="0"/>
                  </a:moveTo>
                  <a:lnTo>
                    <a:pt x="5213" y="48931"/>
                  </a:lnTo>
                  <a:lnTo>
                    <a:pt x="0" y="99896"/>
                  </a:lnTo>
                  <a:lnTo>
                    <a:pt x="1575" y="153212"/>
                  </a:lnTo>
                  <a:lnTo>
                    <a:pt x="9450" y="208003"/>
                  </a:lnTo>
                  <a:lnTo>
                    <a:pt x="14679" y="252713"/>
                  </a:lnTo>
                  <a:lnTo>
                    <a:pt x="17003" y="299880"/>
                  </a:lnTo>
                  <a:lnTo>
                    <a:pt x="21155" y="345020"/>
                  </a:lnTo>
                  <a:lnTo>
                    <a:pt x="26950" y="403655"/>
                  </a:lnTo>
                  <a:lnTo>
                    <a:pt x="25548" y="447545"/>
                  </a:lnTo>
                  <a:lnTo>
                    <a:pt x="18862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528083" y="831751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79528" y="16788"/>
                  </a:lnTo>
                  <a:lnTo>
                    <a:pt x="216911" y="23333"/>
                  </a:lnTo>
                  <a:lnTo>
                    <a:pt x="171505" y="29140"/>
                  </a:lnTo>
                  <a:lnTo>
                    <a:pt x="110478" y="33980"/>
                  </a:lnTo>
                  <a:lnTo>
                    <a:pt x="49891" y="397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42153" y="1446367"/>
              <a:ext cx="341142" cy="375064"/>
            </a:xfrm>
            <a:custGeom>
              <a:avLst/>
              <a:gdLst/>
              <a:ahLst/>
              <a:cxnLst/>
              <a:rect l="0" t="0" r="0" b="0"/>
              <a:pathLst>
                <a:path w="341142" h="375064">
                  <a:moveTo>
                    <a:pt x="296209" y="17094"/>
                  </a:moveTo>
                  <a:lnTo>
                    <a:pt x="232759" y="305"/>
                  </a:lnTo>
                  <a:lnTo>
                    <a:pt x="171546" y="0"/>
                  </a:lnTo>
                  <a:lnTo>
                    <a:pt x="108304" y="15276"/>
                  </a:lnTo>
                  <a:lnTo>
                    <a:pt x="48676" y="45855"/>
                  </a:lnTo>
                  <a:lnTo>
                    <a:pt x="19056" y="66430"/>
                  </a:lnTo>
                  <a:lnTo>
                    <a:pt x="1050" y="92933"/>
                  </a:lnTo>
                  <a:lnTo>
                    <a:pt x="0" y="102748"/>
                  </a:lnTo>
                  <a:lnTo>
                    <a:pt x="5074" y="123013"/>
                  </a:lnTo>
                  <a:lnTo>
                    <a:pt x="18247" y="137478"/>
                  </a:lnTo>
                  <a:lnTo>
                    <a:pt x="65413" y="160199"/>
                  </a:lnTo>
                  <a:lnTo>
                    <a:pt x="109980" y="171747"/>
                  </a:lnTo>
                  <a:lnTo>
                    <a:pt x="163497" y="174374"/>
                  </a:lnTo>
                  <a:lnTo>
                    <a:pt x="219129" y="176063"/>
                  </a:lnTo>
                  <a:lnTo>
                    <a:pt x="275177" y="186449"/>
                  </a:lnTo>
                  <a:lnTo>
                    <a:pt x="300900" y="194138"/>
                  </a:lnTo>
                  <a:lnTo>
                    <a:pt x="320131" y="205355"/>
                  </a:lnTo>
                  <a:lnTo>
                    <a:pt x="333357" y="224378"/>
                  </a:lnTo>
                  <a:lnTo>
                    <a:pt x="338522" y="236002"/>
                  </a:lnTo>
                  <a:lnTo>
                    <a:pt x="341141" y="264515"/>
                  </a:lnTo>
                  <a:lnTo>
                    <a:pt x="337236" y="294345"/>
                  </a:lnTo>
                  <a:lnTo>
                    <a:pt x="327701" y="319301"/>
                  </a:lnTo>
                  <a:lnTo>
                    <a:pt x="309426" y="335852"/>
                  </a:lnTo>
                  <a:lnTo>
                    <a:pt x="253976" y="356009"/>
                  </a:lnTo>
                  <a:lnTo>
                    <a:pt x="203887" y="367597"/>
                  </a:lnTo>
                  <a:lnTo>
                    <a:pt x="148811" y="375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85761" y="1589803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5590" y="58617"/>
                  </a:lnTo>
                  <a:lnTo>
                    <a:pt x="17959" y="121196"/>
                  </a:lnTo>
                  <a:lnTo>
                    <a:pt x="28547" y="174285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75233" y="140029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635947" y="1523525"/>
              <a:ext cx="286069" cy="508476"/>
            </a:xfrm>
            <a:custGeom>
              <a:avLst/>
              <a:gdLst/>
              <a:ahLst/>
              <a:cxnLst/>
              <a:rect l="0" t="0" r="0" b="0"/>
              <a:pathLst>
                <a:path w="286069" h="508476">
                  <a:moveTo>
                    <a:pt x="176198" y="97863"/>
                  </a:moveTo>
                  <a:lnTo>
                    <a:pt x="176198" y="75506"/>
                  </a:lnTo>
                  <a:lnTo>
                    <a:pt x="165020" y="44835"/>
                  </a:lnTo>
                  <a:lnTo>
                    <a:pt x="141300" y="19110"/>
                  </a:lnTo>
                  <a:lnTo>
                    <a:pt x="112045" y="2259"/>
                  </a:lnTo>
                  <a:lnTo>
                    <a:pt x="88415" y="0"/>
                  </a:lnTo>
                  <a:lnTo>
                    <a:pt x="64654" y="4066"/>
                  </a:lnTo>
                  <a:lnTo>
                    <a:pt x="46294" y="13671"/>
                  </a:lnTo>
                  <a:lnTo>
                    <a:pt x="22804" y="43412"/>
                  </a:lnTo>
                  <a:lnTo>
                    <a:pt x="6615" y="81859"/>
                  </a:lnTo>
                  <a:lnTo>
                    <a:pt x="0" y="122887"/>
                  </a:lnTo>
                  <a:lnTo>
                    <a:pt x="4691" y="147589"/>
                  </a:lnTo>
                  <a:lnTo>
                    <a:pt x="20486" y="178107"/>
                  </a:lnTo>
                  <a:lnTo>
                    <a:pt x="46784" y="209380"/>
                  </a:lnTo>
                  <a:lnTo>
                    <a:pt x="55997" y="211982"/>
                  </a:lnTo>
                  <a:lnTo>
                    <a:pt x="78712" y="208634"/>
                  </a:lnTo>
                  <a:lnTo>
                    <a:pt x="106629" y="193595"/>
                  </a:lnTo>
                  <a:lnTo>
                    <a:pt x="137023" y="166383"/>
                  </a:lnTo>
                  <a:lnTo>
                    <a:pt x="157312" y="137273"/>
                  </a:lnTo>
                  <a:lnTo>
                    <a:pt x="167024" y="112649"/>
                  </a:lnTo>
                  <a:lnTo>
                    <a:pt x="172422" y="107720"/>
                  </a:lnTo>
                  <a:lnTo>
                    <a:pt x="178360" y="107944"/>
                  </a:lnTo>
                  <a:lnTo>
                    <a:pt x="184658" y="111603"/>
                  </a:lnTo>
                  <a:lnTo>
                    <a:pt x="194776" y="128146"/>
                  </a:lnTo>
                  <a:lnTo>
                    <a:pt x="221712" y="190325"/>
                  </a:lnTo>
                  <a:lnTo>
                    <a:pt x="241773" y="245502"/>
                  </a:lnTo>
                  <a:lnTo>
                    <a:pt x="266376" y="308248"/>
                  </a:lnTo>
                  <a:lnTo>
                    <a:pt x="281272" y="361732"/>
                  </a:lnTo>
                  <a:lnTo>
                    <a:pt x="286068" y="388274"/>
                  </a:lnTo>
                  <a:lnTo>
                    <a:pt x="284301" y="411768"/>
                  </a:lnTo>
                  <a:lnTo>
                    <a:pt x="276497" y="430789"/>
                  </a:lnTo>
                  <a:lnTo>
                    <a:pt x="271140" y="439137"/>
                  </a:lnTo>
                  <a:lnTo>
                    <a:pt x="241244" y="462064"/>
                  </a:lnTo>
                  <a:lnTo>
                    <a:pt x="189220" y="482366"/>
                  </a:lnTo>
                  <a:lnTo>
                    <a:pt x="133883" y="497642"/>
                  </a:lnTo>
                  <a:lnTo>
                    <a:pt x="70913" y="508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942047" y="1503269"/>
              <a:ext cx="217539" cy="239222"/>
            </a:xfrm>
            <a:custGeom>
              <a:avLst/>
              <a:gdLst/>
              <a:ahLst/>
              <a:cxnLst/>
              <a:rect l="0" t="0" r="0" b="0"/>
              <a:pathLst>
                <a:path w="217539" h="239222">
                  <a:moveTo>
                    <a:pt x="6968" y="86534"/>
                  </a:moveTo>
                  <a:lnTo>
                    <a:pt x="26097" y="141579"/>
                  </a:lnTo>
                  <a:lnTo>
                    <a:pt x="51182" y="201046"/>
                  </a:lnTo>
                  <a:lnTo>
                    <a:pt x="62703" y="233547"/>
                  </a:lnTo>
                  <a:lnTo>
                    <a:pt x="61672" y="238355"/>
                  </a:lnTo>
                  <a:lnTo>
                    <a:pt x="57475" y="239221"/>
                  </a:lnTo>
                  <a:lnTo>
                    <a:pt x="51168" y="237458"/>
                  </a:lnTo>
                  <a:lnTo>
                    <a:pt x="45794" y="232773"/>
                  </a:lnTo>
                  <a:lnTo>
                    <a:pt x="36703" y="218210"/>
                  </a:lnTo>
                  <a:lnTo>
                    <a:pt x="14596" y="158625"/>
                  </a:lnTo>
                  <a:lnTo>
                    <a:pt x="4509" y="130273"/>
                  </a:lnTo>
                  <a:lnTo>
                    <a:pt x="0" y="83766"/>
                  </a:lnTo>
                  <a:lnTo>
                    <a:pt x="6724" y="46719"/>
                  </a:lnTo>
                  <a:lnTo>
                    <a:pt x="16998" y="24385"/>
                  </a:lnTo>
                  <a:lnTo>
                    <a:pt x="32483" y="8999"/>
                  </a:lnTo>
                  <a:lnTo>
                    <a:pt x="41526" y="3258"/>
                  </a:lnTo>
                  <a:lnTo>
                    <a:pt x="64051" y="0"/>
                  </a:lnTo>
                  <a:lnTo>
                    <a:pt x="88491" y="3620"/>
                  </a:lnTo>
                  <a:lnTo>
                    <a:pt x="120810" y="18813"/>
                  </a:lnTo>
                  <a:lnTo>
                    <a:pt x="145725" y="39302"/>
                  </a:lnTo>
                  <a:lnTo>
                    <a:pt x="188150" y="97537"/>
                  </a:lnTo>
                  <a:lnTo>
                    <a:pt x="212436" y="156766"/>
                  </a:lnTo>
                  <a:lnTo>
                    <a:pt x="217538" y="1707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09217" y="1431875"/>
              <a:ext cx="335121" cy="284271"/>
            </a:xfrm>
            <a:custGeom>
              <a:avLst/>
              <a:gdLst/>
              <a:ahLst/>
              <a:cxnLst/>
              <a:rect l="0" t="0" r="0" b="0"/>
              <a:pathLst>
                <a:path w="335121" h="284271">
                  <a:moveTo>
                    <a:pt x="234638" y="0"/>
                  </a:moveTo>
                  <a:lnTo>
                    <a:pt x="180494" y="0"/>
                  </a:lnTo>
                  <a:lnTo>
                    <a:pt x="125547" y="0"/>
                  </a:lnTo>
                  <a:lnTo>
                    <a:pt x="70803" y="8406"/>
                  </a:lnTo>
                  <a:lnTo>
                    <a:pt x="37135" y="19128"/>
                  </a:lnTo>
                  <a:lnTo>
                    <a:pt x="19737" y="30339"/>
                  </a:lnTo>
                  <a:lnTo>
                    <a:pt x="7326" y="46239"/>
                  </a:lnTo>
                  <a:lnTo>
                    <a:pt x="2378" y="55393"/>
                  </a:lnTo>
                  <a:lnTo>
                    <a:pt x="0" y="74922"/>
                  </a:lnTo>
                  <a:lnTo>
                    <a:pt x="1004" y="85043"/>
                  </a:lnTo>
                  <a:lnTo>
                    <a:pt x="6352" y="92960"/>
                  </a:lnTo>
                  <a:lnTo>
                    <a:pt x="24773" y="104877"/>
                  </a:lnTo>
                  <a:lnTo>
                    <a:pt x="74726" y="120889"/>
                  </a:lnTo>
                  <a:lnTo>
                    <a:pt x="129654" y="125265"/>
                  </a:lnTo>
                  <a:lnTo>
                    <a:pt x="191153" y="131719"/>
                  </a:lnTo>
                  <a:lnTo>
                    <a:pt x="254127" y="147645"/>
                  </a:lnTo>
                  <a:lnTo>
                    <a:pt x="297499" y="167075"/>
                  </a:lnTo>
                  <a:lnTo>
                    <a:pt x="323714" y="186634"/>
                  </a:lnTo>
                  <a:lnTo>
                    <a:pt x="332718" y="206561"/>
                  </a:lnTo>
                  <a:lnTo>
                    <a:pt x="335120" y="218426"/>
                  </a:lnTo>
                  <a:lnTo>
                    <a:pt x="331549" y="240968"/>
                  </a:lnTo>
                  <a:lnTo>
                    <a:pt x="327321" y="251892"/>
                  </a:lnTo>
                  <a:lnTo>
                    <a:pt x="313265" y="267150"/>
                  </a:lnTo>
                  <a:lnTo>
                    <a:pt x="304604" y="272856"/>
                  </a:lnTo>
                  <a:lnTo>
                    <a:pt x="270056" y="280888"/>
                  </a:lnTo>
                  <a:lnTo>
                    <a:pt x="208872" y="283824"/>
                  </a:lnTo>
                  <a:lnTo>
                    <a:pt x="18199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2437794" y="526424"/>
            <a:ext cx="1456806" cy="1031009"/>
          </a:xfrm>
          <a:custGeom>
            <a:avLst/>
            <a:gdLst/>
            <a:ahLst/>
            <a:cxnLst/>
            <a:rect l="0" t="0" r="0" b="0"/>
            <a:pathLst>
              <a:path w="1456806" h="1031009">
                <a:moveTo>
                  <a:pt x="762869" y="73700"/>
                </a:moveTo>
                <a:lnTo>
                  <a:pt x="704252" y="44391"/>
                </a:lnTo>
                <a:lnTo>
                  <a:pt x="663873" y="35380"/>
                </a:lnTo>
                <a:lnTo>
                  <a:pt x="601071" y="39571"/>
                </a:lnTo>
                <a:lnTo>
                  <a:pt x="539273" y="44732"/>
                </a:lnTo>
                <a:lnTo>
                  <a:pt x="476676" y="56669"/>
                </a:lnTo>
                <a:lnTo>
                  <a:pt x="413442" y="85221"/>
                </a:lnTo>
                <a:lnTo>
                  <a:pt x="358884" y="112500"/>
                </a:lnTo>
                <a:lnTo>
                  <a:pt x="305868" y="127830"/>
                </a:lnTo>
                <a:lnTo>
                  <a:pt x="256884" y="150960"/>
                </a:lnTo>
                <a:lnTo>
                  <a:pt x="199581" y="190217"/>
                </a:lnTo>
                <a:lnTo>
                  <a:pt x="142379" y="242248"/>
                </a:lnTo>
                <a:lnTo>
                  <a:pt x="93231" y="299746"/>
                </a:lnTo>
                <a:lnTo>
                  <a:pt x="52335" y="348092"/>
                </a:lnTo>
                <a:lnTo>
                  <a:pt x="22860" y="407405"/>
                </a:lnTo>
                <a:lnTo>
                  <a:pt x="10683" y="442417"/>
                </a:lnTo>
                <a:lnTo>
                  <a:pt x="0" y="503780"/>
                </a:lnTo>
                <a:lnTo>
                  <a:pt x="3822" y="562810"/>
                </a:lnTo>
                <a:lnTo>
                  <a:pt x="15842" y="620743"/>
                </a:lnTo>
                <a:lnTo>
                  <a:pt x="29482" y="671658"/>
                </a:lnTo>
                <a:lnTo>
                  <a:pt x="66730" y="729301"/>
                </a:lnTo>
                <a:lnTo>
                  <a:pt x="104087" y="788624"/>
                </a:lnTo>
                <a:lnTo>
                  <a:pt x="155905" y="845484"/>
                </a:lnTo>
                <a:lnTo>
                  <a:pt x="218051" y="904563"/>
                </a:lnTo>
                <a:lnTo>
                  <a:pt x="277351" y="936168"/>
                </a:lnTo>
                <a:lnTo>
                  <a:pt x="328882" y="964941"/>
                </a:lnTo>
                <a:lnTo>
                  <a:pt x="388498" y="985919"/>
                </a:lnTo>
                <a:lnTo>
                  <a:pt x="446547" y="1008261"/>
                </a:lnTo>
                <a:lnTo>
                  <a:pt x="508663" y="1018696"/>
                </a:lnTo>
                <a:lnTo>
                  <a:pt x="567683" y="1026823"/>
                </a:lnTo>
                <a:lnTo>
                  <a:pt x="630840" y="1027817"/>
                </a:lnTo>
                <a:lnTo>
                  <a:pt x="693159" y="1031008"/>
                </a:lnTo>
                <a:lnTo>
                  <a:pt x="748622" y="1028518"/>
                </a:lnTo>
                <a:lnTo>
                  <a:pt x="799309" y="1022697"/>
                </a:lnTo>
                <a:lnTo>
                  <a:pt x="861617" y="1013142"/>
                </a:lnTo>
                <a:lnTo>
                  <a:pt x="920198" y="999990"/>
                </a:lnTo>
                <a:lnTo>
                  <a:pt x="976830" y="986127"/>
                </a:lnTo>
                <a:lnTo>
                  <a:pt x="1040313" y="970953"/>
                </a:lnTo>
                <a:lnTo>
                  <a:pt x="1096006" y="949759"/>
                </a:lnTo>
                <a:lnTo>
                  <a:pt x="1153096" y="921901"/>
                </a:lnTo>
                <a:lnTo>
                  <a:pt x="1214065" y="887759"/>
                </a:lnTo>
                <a:lnTo>
                  <a:pt x="1269566" y="845777"/>
                </a:lnTo>
                <a:lnTo>
                  <a:pt x="1317934" y="807574"/>
                </a:lnTo>
                <a:lnTo>
                  <a:pt x="1365854" y="747250"/>
                </a:lnTo>
                <a:lnTo>
                  <a:pt x="1389187" y="715857"/>
                </a:lnTo>
                <a:lnTo>
                  <a:pt x="1418652" y="656049"/>
                </a:lnTo>
                <a:lnTo>
                  <a:pt x="1439675" y="594968"/>
                </a:lnTo>
                <a:lnTo>
                  <a:pt x="1452966" y="538968"/>
                </a:lnTo>
                <a:lnTo>
                  <a:pt x="1456805" y="475914"/>
                </a:lnTo>
                <a:lnTo>
                  <a:pt x="1451974" y="418052"/>
                </a:lnTo>
                <a:lnTo>
                  <a:pt x="1433275" y="355829"/>
                </a:lnTo>
                <a:lnTo>
                  <a:pt x="1411503" y="318341"/>
                </a:lnTo>
                <a:lnTo>
                  <a:pt x="1362449" y="255135"/>
                </a:lnTo>
                <a:lnTo>
                  <a:pt x="1317652" y="202952"/>
                </a:lnTo>
                <a:lnTo>
                  <a:pt x="1256154" y="148579"/>
                </a:lnTo>
                <a:lnTo>
                  <a:pt x="1192983" y="98335"/>
                </a:lnTo>
                <a:lnTo>
                  <a:pt x="1133357" y="63180"/>
                </a:lnTo>
                <a:lnTo>
                  <a:pt x="1078986" y="36483"/>
                </a:lnTo>
                <a:lnTo>
                  <a:pt x="1015576" y="14160"/>
                </a:lnTo>
                <a:lnTo>
                  <a:pt x="970324" y="3144"/>
                </a:lnTo>
                <a:lnTo>
                  <a:pt x="924163" y="932"/>
                </a:lnTo>
                <a:lnTo>
                  <a:pt x="869151" y="276"/>
                </a:lnTo>
                <a:lnTo>
                  <a:pt x="825165" y="82"/>
                </a:lnTo>
                <a:lnTo>
                  <a:pt x="79445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3219307" y="1526632"/>
            <a:ext cx="360383" cy="664060"/>
          </a:xfrm>
          <a:custGeom>
            <a:avLst/>
            <a:gdLst/>
            <a:ahLst/>
            <a:cxnLst/>
            <a:rect l="0" t="0" r="0" b="0"/>
            <a:pathLst>
              <a:path w="360383" h="664060">
                <a:moveTo>
                  <a:pt x="33998" y="0"/>
                </a:moveTo>
                <a:lnTo>
                  <a:pt x="50787" y="55045"/>
                </a:lnTo>
                <a:lnTo>
                  <a:pt x="57332" y="106453"/>
                </a:lnTo>
                <a:lnTo>
                  <a:pt x="69543" y="167257"/>
                </a:lnTo>
                <a:lnTo>
                  <a:pt x="83220" y="228357"/>
                </a:lnTo>
                <a:lnTo>
                  <a:pt x="93686" y="278361"/>
                </a:lnTo>
                <a:lnTo>
                  <a:pt x="103026" y="330222"/>
                </a:lnTo>
                <a:lnTo>
                  <a:pt x="107484" y="381463"/>
                </a:lnTo>
                <a:lnTo>
                  <a:pt x="118877" y="438172"/>
                </a:lnTo>
                <a:lnTo>
                  <a:pt x="126804" y="494694"/>
                </a:lnTo>
                <a:lnTo>
                  <a:pt x="128177" y="544969"/>
                </a:lnTo>
                <a:lnTo>
                  <a:pt x="137046" y="597548"/>
                </a:lnTo>
                <a:lnTo>
                  <a:pt x="153489" y="652427"/>
                </a:lnTo>
                <a:lnTo>
                  <a:pt x="153433" y="656050"/>
                </a:lnTo>
                <a:lnTo>
                  <a:pt x="151056" y="654955"/>
                </a:lnTo>
                <a:lnTo>
                  <a:pt x="110664" y="599020"/>
                </a:lnTo>
                <a:lnTo>
                  <a:pt x="69046" y="542445"/>
                </a:lnTo>
                <a:lnTo>
                  <a:pt x="37112" y="494176"/>
                </a:lnTo>
                <a:lnTo>
                  <a:pt x="21273" y="466177"/>
                </a:lnTo>
                <a:lnTo>
                  <a:pt x="4881" y="439943"/>
                </a:lnTo>
                <a:lnTo>
                  <a:pt x="549" y="430166"/>
                </a:lnTo>
                <a:lnTo>
                  <a:pt x="0" y="427157"/>
                </a:lnTo>
                <a:lnTo>
                  <a:pt x="1974" y="428661"/>
                </a:lnTo>
                <a:lnTo>
                  <a:pt x="9237" y="439690"/>
                </a:lnTo>
                <a:lnTo>
                  <a:pt x="26551" y="472247"/>
                </a:lnTo>
                <a:lnTo>
                  <a:pt x="62735" y="527214"/>
                </a:lnTo>
                <a:lnTo>
                  <a:pt x="91161" y="578001"/>
                </a:lnTo>
                <a:lnTo>
                  <a:pt x="146342" y="638550"/>
                </a:lnTo>
                <a:lnTo>
                  <a:pt x="167371" y="659733"/>
                </a:lnTo>
                <a:lnTo>
                  <a:pt x="175556" y="663260"/>
                </a:lnTo>
                <a:lnTo>
                  <a:pt x="194009" y="664059"/>
                </a:lnTo>
                <a:lnTo>
                  <a:pt x="210789" y="657396"/>
                </a:lnTo>
                <a:lnTo>
                  <a:pt x="240625" y="634054"/>
                </a:lnTo>
                <a:lnTo>
                  <a:pt x="283135" y="578348"/>
                </a:lnTo>
                <a:lnTo>
                  <a:pt x="321383" y="537783"/>
                </a:lnTo>
                <a:lnTo>
                  <a:pt x="344537" y="522381"/>
                </a:lnTo>
                <a:lnTo>
                  <a:pt x="360382" y="5158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3242777" y="2611233"/>
            <a:ext cx="368498" cy="20892"/>
          </a:xfrm>
          <a:custGeom>
            <a:avLst/>
            <a:gdLst/>
            <a:ahLst/>
            <a:cxnLst/>
            <a:rect l="0" t="0" r="0" b="0"/>
            <a:pathLst>
              <a:path w="368498" h="20892">
                <a:moveTo>
                  <a:pt x="368497" y="20891"/>
                </a:moveTo>
                <a:lnTo>
                  <a:pt x="325806" y="17771"/>
                </a:lnTo>
                <a:lnTo>
                  <a:pt x="265259" y="4102"/>
                </a:lnTo>
                <a:lnTo>
                  <a:pt x="210281" y="677"/>
                </a:lnTo>
                <a:lnTo>
                  <a:pt x="154360" y="0"/>
                </a:lnTo>
                <a:lnTo>
                  <a:pt x="92188" y="1037"/>
                </a:lnTo>
                <a:lnTo>
                  <a:pt x="40567" y="8174"/>
                </a:lnTo>
                <a:lnTo>
                  <a:pt x="0" y="1036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484725" y="2308004"/>
            <a:ext cx="421141" cy="552993"/>
          </a:xfrm>
          <a:custGeom>
            <a:avLst/>
            <a:gdLst/>
            <a:ahLst/>
            <a:cxnLst/>
            <a:rect l="0" t="0" r="0" b="0"/>
            <a:pathLst>
              <a:path w="421141" h="552993">
                <a:moveTo>
                  <a:pt x="0" y="145135"/>
                </a:moveTo>
                <a:lnTo>
                  <a:pt x="0" y="122779"/>
                </a:lnTo>
                <a:lnTo>
                  <a:pt x="6239" y="105563"/>
                </a:lnTo>
                <a:lnTo>
                  <a:pt x="49498" y="54037"/>
                </a:lnTo>
                <a:lnTo>
                  <a:pt x="85686" y="27012"/>
                </a:lnTo>
                <a:lnTo>
                  <a:pt x="137063" y="5376"/>
                </a:lnTo>
                <a:lnTo>
                  <a:pt x="179691" y="0"/>
                </a:lnTo>
                <a:lnTo>
                  <a:pt x="218188" y="3996"/>
                </a:lnTo>
                <a:lnTo>
                  <a:pt x="237742" y="12607"/>
                </a:lnTo>
                <a:lnTo>
                  <a:pt x="295335" y="53880"/>
                </a:lnTo>
                <a:lnTo>
                  <a:pt x="323423" y="86121"/>
                </a:lnTo>
                <a:lnTo>
                  <a:pt x="348285" y="138938"/>
                </a:lnTo>
                <a:lnTo>
                  <a:pt x="362122" y="195601"/>
                </a:lnTo>
                <a:lnTo>
                  <a:pt x="356016" y="258786"/>
                </a:lnTo>
                <a:lnTo>
                  <a:pt x="349134" y="322263"/>
                </a:lnTo>
                <a:lnTo>
                  <a:pt x="330964" y="382721"/>
                </a:lnTo>
                <a:lnTo>
                  <a:pt x="307964" y="436604"/>
                </a:lnTo>
                <a:lnTo>
                  <a:pt x="297140" y="459511"/>
                </a:lnTo>
                <a:lnTo>
                  <a:pt x="261595" y="499693"/>
                </a:lnTo>
                <a:lnTo>
                  <a:pt x="209187" y="536580"/>
                </a:lnTo>
                <a:lnTo>
                  <a:pt x="170516" y="549548"/>
                </a:lnTo>
                <a:lnTo>
                  <a:pt x="143245" y="552992"/>
                </a:lnTo>
                <a:lnTo>
                  <a:pt x="121766" y="548283"/>
                </a:lnTo>
                <a:lnTo>
                  <a:pt x="75437" y="525735"/>
                </a:lnTo>
                <a:lnTo>
                  <a:pt x="44697" y="486457"/>
                </a:lnTo>
                <a:lnTo>
                  <a:pt x="37413" y="465680"/>
                </a:lnTo>
                <a:lnTo>
                  <a:pt x="35345" y="442018"/>
                </a:lnTo>
                <a:lnTo>
                  <a:pt x="38326" y="419803"/>
                </a:lnTo>
                <a:lnTo>
                  <a:pt x="49789" y="401351"/>
                </a:lnTo>
                <a:lnTo>
                  <a:pt x="66582" y="386521"/>
                </a:lnTo>
                <a:lnTo>
                  <a:pt x="116263" y="363547"/>
                </a:lnTo>
                <a:lnTo>
                  <a:pt x="140190" y="362310"/>
                </a:lnTo>
                <a:lnTo>
                  <a:pt x="200262" y="374123"/>
                </a:lnTo>
                <a:lnTo>
                  <a:pt x="253421" y="387463"/>
                </a:lnTo>
                <a:lnTo>
                  <a:pt x="308981" y="406952"/>
                </a:lnTo>
                <a:lnTo>
                  <a:pt x="363847" y="433332"/>
                </a:lnTo>
                <a:lnTo>
                  <a:pt x="396365" y="454095"/>
                </a:lnTo>
                <a:lnTo>
                  <a:pt x="421140" y="48204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3869971" y="2447550"/>
            <a:ext cx="528188" cy="528551"/>
          </a:xfrm>
          <a:custGeom>
            <a:avLst/>
            <a:gdLst/>
            <a:ahLst/>
            <a:cxnLst/>
            <a:rect l="0" t="0" r="0" b="0"/>
            <a:pathLst>
              <a:path w="528188" h="528551">
                <a:moveTo>
                  <a:pt x="341428" y="5589"/>
                </a:moveTo>
                <a:lnTo>
                  <a:pt x="324660" y="0"/>
                </a:lnTo>
                <a:lnTo>
                  <a:pt x="307069" y="376"/>
                </a:lnTo>
                <a:lnTo>
                  <a:pt x="254495" y="12139"/>
                </a:lnTo>
                <a:lnTo>
                  <a:pt x="192108" y="15332"/>
                </a:lnTo>
                <a:lnTo>
                  <a:pt x="129049" y="15963"/>
                </a:lnTo>
                <a:lnTo>
                  <a:pt x="71532" y="16087"/>
                </a:lnTo>
                <a:lnTo>
                  <a:pt x="18230" y="19231"/>
                </a:lnTo>
                <a:lnTo>
                  <a:pt x="6640" y="21703"/>
                </a:lnTo>
                <a:lnTo>
                  <a:pt x="1252" y="26860"/>
                </a:lnTo>
                <a:lnTo>
                  <a:pt x="0" y="33808"/>
                </a:lnTo>
                <a:lnTo>
                  <a:pt x="12326" y="87468"/>
                </a:lnTo>
                <a:lnTo>
                  <a:pt x="28849" y="131467"/>
                </a:lnTo>
                <a:lnTo>
                  <a:pt x="48707" y="173954"/>
                </a:lnTo>
                <a:lnTo>
                  <a:pt x="55033" y="179834"/>
                </a:lnTo>
                <a:lnTo>
                  <a:pt x="62761" y="182584"/>
                </a:lnTo>
                <a:lnTo>
                  <a:pt x="71422" y="183247"/>
                </a:lnTo>
                <a:lnTo>
                  <a:pt x="87284" y="177745"/>
                </a:lnTo>
                <a:lnTo>
                  <a:pt x="143380" y="140630"/>
                </a:lnTo>
                <a:lnTo>
                  <a:pt x="199535" y="133650"/>
                </a:lnTo>
                <a:lnTo>
                  <a:pt x="256901" y="135390"/>
                </a:lnTo>
                <a:lnTo>
                  <a:pt x="313293" y="146653"/>
                </a:lnTo>
                <a:lnTo>
                  <a:pt x="375200" y="166726"/>
                </a:lnTo>
                <a:lnTo>
                  <a:pt x="412655" y="188644"/>
                </a:lnTo>
                <a:lnTo>
                  <a:pt x="474962" y="248102"/>
                </a:lnTo>
                <a:lnTo>
                  <a:pt x="511784" y="307670"/>
                </a:lnTo>
                <a:lnTo>
                  <a:pt x="524745" y="342710"/>
                </a:lnTo>
                <a:lnTo>
                  <a:pt x="528187" y="368720"/>
                </a:lnTo>
                <a:lnTo>
                  <a:pt x="518946" y="409672"/>
                </a:lnTo>
                <a:lnTo>
                  <a:pt x="481371" y="469734"/>
                </a:lnTo>
                <a:lnTo>
                  <a:pt x="455032" y="495104"/>
                </a:lnTo>
                <a:lnTo>
                  <a:pt x="404308" y="520322"/>
                </a:lnTo>
                <a:lnTo>
                  <a:pt x="369808" y="528550"/>
                </a:lnTo>
                <a:lnTo>
                  <a:pt x="310639" y="525741"/>
                </a:lnTo>
                <a:lnTo>
                  <a:pt x="254316" y="517157"/>
                </a:lnTo>
                <a:lnTo>
                  <a:pt x="193892" y="504946"/>
                </a:lnTo>
                <a:lnTo>
                  <a:pt x="172972" y="5004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5011565" y="2138304"/>
            <a:ext cx="1543560" cy="701546"/>
            <a:chOff x="5011565" y="2138304"/>
            <a:chExt cx="1543560" cy="701546"/>
          </a:xfrm>
        </p:grpSpPr>
        <p:sp>
          <p:nvSpPr>
            <p:cNvPr id="35" name="Freeform 34"/>
            <p:cNvSpPr/>
            <p:nvPr/>
          </p:nvSpPr>
          <p:spPr>
            <a:xfrm>
              <a:off x="5011565" y="2484725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6" y="8333"/>
                  </a:lnTo>
                  <a:lnTo>
                    <a:pt x="49865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43150" y="263212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1184" y="16788"/>
                  </a:lnTo>
                  <a:lnTo>
                    <a:pt x="35732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11730" y="2411026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1954" y="14654"/>
                  </a:lnTo>
                  <a:lnTo>
                    <a:pt x="96609" y="28197"/>
                  </a:lnTo>
                  <a:lnTo>
                    <a:pt x="36804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63591" y="2138304"/>
              <a:ext cx="491534" cy="701546"/>
            </a:xfrm>
            <a:custGeom>
              <a:avLst/>
              <a:gdLst/>
              <a:ahLst/>
              <a:cxnLst/>
              <a:rect l="0" t="0" r="0" b="0"/>
              <a:pathLst>
                <a:path w="491534" h="701546">
                  <a:moveTo>
                    <a:pt x="21880" y="72680"/>
                  </a:moveTo>
                  <a:lnTo>
                    <a:pt x="5112" y="78269"/>
                  </a:lnTo>
                  <a:lnTo>
                    <a:pt x="1343" y="75236"/>
                  </a:lnTo>
                  <a:lnTo>
                    <a:pt x="0" y="68535"/>
                  </a:lnTo>
                  <a:lnTo>
                    <a:pt x="274" y="59388"/>
                  </a:lnTo>
                  <a:lnTo>
                    <a:pt x="6818" y="42986"/>
                  </a:lnTo>
                  <a:lnTo>
                    <a:pt x="11839" y="35336"/>
                  </a:lnTo>
                  <a:lnTo>
                    <a:pt x="29895" y="23718"/>
                  </a:lnTo>
                  <a:lnTo>
                    <a:pt x="93126" y="4144"/>
                  </a:lnTo>
                  <a:lnTo>
                    <a:pt x="151550" y="0"/>
                  </a:lnTo>
                  <a:lnTo>
                    <a:pt x="207891" y="4771"/>
                  </a:lnTo>
                  <a:lnTo>
                    <a:pt x="241941" y="19284"/>
                  </a:lnTo>
                  <a:lnTo>
                    <a:pt x="268668" y="43991"/>
                  </a:lnTo>
                  <a:lnTo>
                    <a:pt x="277792" y="66558"/>
                  </a:lnTo>
                  <a:lnTo>
                    <a:pt x="280678" y="91016"/>
                  </a:lnTo>
                  <a:lnTo>
                    <a:pt x="274556" y="125686"/>
                  </a:lnTo>
                  <a:lnTo>
                    <a:pt x="252119" y="172491"/>
                  </a:lnTo>
                  <a:lnTo>
                    <a:pt x="236512" y="189570"/>
                  </a:lnTo>
                  <a:lnTo>
                    <a:pt x="180573" y="221188"/>
                  </a:lnTo>
                  <a:lnTo>
                    <a:pt x="148449" y="233406"/>
                  </a:lnTo>
                  <a:lnTo>
                    <a:pt x="144864" y="233643"/>
                  </a:lnTo>
                  <a:lnTo>
                    <a:pt x="145983" y="231461"/>
                  </a:lnTo>
                  <a:lnTo>
                    <a:pt x="150239" y="227667"/>
                  </a:lnTo>
                  <a:lnTo>
                    <a:pt x="178586" y="222327"/>
                  </a:lnTo>
                  <a:lnTo>
                    <a:pt x="236151" y="221693"/>
                  </a:lnTo>
                  <a:lnTo>
                    <a:pt x="286863" y="234739"/>
                  </a:lnTo>
                  <a:lnTo>
                    <a:pt x="341594" y="259500"/>
                  </a:lnTo>
                  <a:lnTo>
                    <a:pt x="395126" y="294157"/>
                  </a:lnTo>
                  <a:lnTo>
                    <a:pt x="453005" y="349357"/>
                  </a:lnTo>
                  <a:lnTo>
                    <a:pt x="475928" y="389115"/>
                  </a:lnTo>
                  <a:lnTo>
                    <a:pt x="490551" y="440339"/>
                  </a:lnTo>
                  <a:lnTo>
                    <a:pt x="491533" y="502450"/>
                  </a:lnTo>
                  <a:lnTo>
                    <a:pt x="480809" y="560125"/>
                  </a:lnTo>
                  <a:lnTo>
                    <a:pt x="459675" y="596914"/>
                  </a:lnTo>
                  <a:lnTo>
                    <a:pt x="409585" y="653019"/>
                  </a:lnTo>
                  <a:lnTo>
                    <a:pt x="373712" y="678120"/>
                  </a:lnTo>
                  <a:lnTo>
                    <a:pt x="327858" y="694787"/>
                  </a:lnTo>
                  <a:lnTo>
                    <a:pt x="277227" y="701545"/>
                  </a:lnTo>
                  <a:lnTo>
                    <a:pt x="222188" y="695422"/>
                  </a:lnTo>
                  <a:lnTo>
                    <a:pt x="163656" y="682948"/>
                  </a:lnTo>
                  <a:lnTo>
                    <a:pt x="107924" y="664565"/>
                  </a:lnTo>
                  <a:lnTo>
                    <a:pt x="48821" y="629105"/>
                  </a:lnTo>
                  <a:lnTo>
                    <a:pt x="32409" y="6201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884601" y="762103"/>
            <a:ext cx="3175270" cy="838229"/>
            <a:chOff x="1884601" y="762103"/>
            <a:chExt cx="3175270" cy="838229"/>
          </a:xfrm>
        </p:grpSpPr>
        <p:sp>
          <p:nvSpPr>
            <p:cNvPr id="2" name="Freeform 1"/>
            <p:cNvSpPr/>
            <p:nvPr/>
          </p:nvSpPr>
          <p:spPr>
            <a:xfrm>
              <a:off x="1884601" y="770085"/>
              <a:ext cx="659815" cy="830247"/>
            </a:xfrm>
            <a:custGeom>
              <a:avLst/>
              <a:gdLst/>
              <a:ahLst/>
              <a:cxnLst/>
              <a:rect l="0" t="0" r="0" b="0"/>
              <a:pathLst>
                <a:path w="659815" h="830247">
                  <a:moveTo>
                    <a:pt x="0" y="9023"/>
                  </a:moveTo>
                  <a:lnTo>
                    <a:pt x="62092" y="14613"/>
                  </a:lnTo>
                  <a:lnTo>
                    <a:pt x="114647" y="18576"/>
                  </a:lnTo>
                  <a:lnTo>
                    <a:pt x="163171" y="20433"/>
                  </a:lnTo>
                  <a:lnTo>
                    <a:pt x="215763" y="26702"/>
                  </a:lnTo>
                  <a:lnTo>
                    <a:pt x="272940" y="29079"/>
                  </a:lnTo>
                  <a:lnTo>
                    <a:pt x="332247" y="26763"/>
                  </a:lnTo>
                  <a:lnTo>
                    <a:pt x="389283" y="20976"/>
                  </a:lnTo>
                  <a:lnTo>
                    <a:pt x="445236" y="14385"/>
                  </a:lnTo>
                  <a:lnTo>
                    <a:pt x="506268" y="10612"/>
                  </a:lnTo>
                  <a:lnTo>
                    <a:pt x="557627" y="9494"/>
                  </a:lnTo>
                  <a:lnTo>
                    <a:pt x="616903" y="1881"/>
                  </a:lnTo>
                  <a:lnTo>
                    <a:pt x="645406" y="0"/>
                  </a:lnTo>
                  <a:lnTo>
                    <a:pt x="653708" y="4177"/>
                  </a:lnTo>
                  <a:lnTo>
                    <a:pt x="658074" y="11642"/>
                  </a:lnTo>
                  <a:lnTo>
                    <a:pt x="659814" y="21298"/>
                  </a:lnTo>
                  <a:lnTo>
                    <a:pt x="655509" y="41385"/>
                  </a:lnTo>
                  <a:lnTo>
                    <a:pt x="634410" y="95693"/>
                  </a:lnTo>
                  <a:lnTo>
                    <a:pt x="609799" y="155172"/>
                  </a:lnTo>
                  <a:lnTo>
                    <a:pt x="575445" y="218042"/>
                  </a:lnTo>
                  <a:lnTo>
                    <a:pt x="540448" y="277621"/>
                  </a:lnTo>
                  <a:lnTo>
                    <a:pt x="512384" y="332268"/>
                  </a:lnTo>
                  <a:lnTo>
                    <a:pt x="484310" y="388122"/>
                  </a:lnTo>
                  <a:lnTo>
                    <a:pt x="456234" y="444216"/>
                  </a:lnTo>
                  <a:lnTo>
                    <a:pt x="428158" y="500356"/>
                  </a:lnTo>
                  <a:lnTo>
                    <a:pt x="400082" y="556506"/>
                  </a:lnTo>
                  <a:lnTo>
                    <a:pt x="372006" y="612657"/>
                  </a:lnTo>
                  <a:lnTo>
                    <a:pt x="336912" y="674514"/>
                  </a:lnTo>
                  <a:lnTo>
                    <a:pt x="303246" y="734493"/>
                  </a:lnTo>
                  <a:lnTo>
                    <a:pt x="272377" y="791921"/>
                  </a:lnTo>
                  <a:lnTo>
                    <a:pt x="252684" y="8302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37492" y="1000207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31585" y="0"/>
                  </a:moveTo>
                  <a:lnTo>
                    <a:pt x="22520" y="58617"/>
                  </a:lnTo>
                  <a:lnTo>
                    <a:pt x="21490" y="110175"/>
                  </a:lnTo>
                  <a:lnTo>
                    <a:pt x="21185" y="169905"/>
                  </a:lnTo>
                  <a:lnTo>
                    <a:pt x="21095" y="232056"/>
                  </a:lnTo>
                  <a:lnTo>
                    <a:pt x="15479" y="294925"/>
                  </a:lnTo>
                  <a:lnTo>
                    <a:pt x="11995" y="352417"/>
                  </a:lnTo>
                  <a:lnTo>
                    <a:pt x="9648" y="41467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16393" y="1185156"/>
              <a:ext cx="505369" cy="46679"/>
            </a:xfrm>
            <a:custGeom>
              <a:avLst/>
              <a:gdLst/>
              <a:ahLst/>
              <a:cxnLst/>
              <a:rect l="0" t="0" r="0" b="0"/>
              <a:pathLst>
                <a:path w="505369" h="46679">
                  <a:moveTo>
                    <a:pt x="505368" y="15092"/>
                  </a:moveTo>
                  <a:lnTo>
                    <a:pt x="461406" y="438"/>
                  </a:lnTo>
                  <a:lnTo>
                    <a:pt x="441376" y="0"/>
                  </a:lnTo>
                  <a:lnTo>
                    <a:pt x="379871" y="5133"/>
                  </a:lnTo>
                  <a:lnTo>
                    <a:pt x="330404" y="12791"/>
                  </a:lnTo>
                  <a:lnTo>
                    <a:pt x="271813" y="21299"/>
                  </a:lnTo>
                  <a:lnTo>
                    <a:pt x="212339" y="25510"/>
                  </a:lnTo>
                  <a:lnTo>
                    <a:pt x="161701" y="32477"/>
                  </a:lnTo>
                  <a:lnTo>
                    <a:pt x="105624" y="35061"/>
                  </a:lnTo>
                  <a:lnTo>
                    <a:pt x="43568" y="39054"/>
                  </a:lnTo>
                  <a:lnTo>
                    <a:pt x="0" y="466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32414" y="112654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3" y="3119"/>
                  </a:lnTo>
                  <a:lnTo>
                    <a:pt x="124973" y="11453"/>
                  </a:lnTo>
                  <a:lnTo>
                    <a:pt x="76413" y="18211"/>
                  </a:lnTo>
                  <a:lnTo>
                    <a:pt x="3550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95668" y="762103"/>
              <a:ext cx="564203" cy="726645"/>
            </a:xfrm>
            <a:custGeom>
              <a:avLst/>
              <a:gdLst/>
              <a:ahLst/>
              <a:cxnLst/>
              <a:rect l="0" t="0" r="0" b="0"/>
              <a:pathLst>
                <a:path w="564203" h="726645">
                  <a:moveTo>
                    <a:pt x="0" y="90705"/>
                  </a:moveTo>
                  <a:lnTo>
                    <a:pt x="5589" y="73937"/>
                  </a:lnTo>
                  <a:lnTo>
                    <a:pt x="17692" y="59466"/>
                  </a:lnTo>
                  <a:lnTo>
                    <a:pt x="44237" y="41285"/>
                  </a:lnTo>
                  <a:lnTo>
                    <a:pt x="105472" y="17288"/>
                  </a:lnTo>
                  <a:lnTo>
                    <a:pt x="167527" y="665"/>
                  </a:lnTo>
                  <a:lnTo>
                    <a:pt x="226591" y="0"/>
                  </a:lnTo>
                  <a:lnTo>
                    <a:pt x="250446" y="5938"/>
                  </a:lnTo>
                  <a:lnTo>
                    <a:pt x="291236" y="28814"/>
                  </a:lnTo>
                  <a:lnTo>
                    <a:pt x="306083" y="43311"/>
                  </a:lnTo>
                  <a:lnTo>
                    <a:pt x="316581" y="61452"/>
                  </a:lnTo>
                  <a:lnTo>
                    <a:pt x="318907" y="81213"/>
                  </a:lnTo>
                  <a:lnTo>
                    <a:pt x="310869" y="128084"/>
                  </a:lnTo>
                  <a:lnTo>
                    <a:pt x="298431" y="148652"/>
                  </a:lnTo>
                  <a:lnTo>
                    <a:pt x="245878" y="211768"/>
                  </a:lnTo>
                  <a:lnTo>
                    <a:pt x="219082" y="228481"/>
                  </a:lnTo>
                  <a:lnTo>
                    <a:pt x="199145" y="230707"/>
                  </a:lnTo>
                  <a:lnTo>
                    <a:pt x="188916" y="229663"/>
                  </a:lnTo>
                  <a:lnTo>
                    <a:pt x="184435" y="226628"/>
                  </a:lnTo>
                  <a:lnTo>
                    <a:pt x="183788" y="222264"/>
                  </a:lnTo>
                  <a:lnTo>
                    <a:pt x="185697" y="217016"/>
                  </a:lnTo>
                  <a:lnTo>
                    <a:pt x="210739" y="198450"/>
                  </a:lnTo>
                  <a:lnTo>
                    <a:pt x="247795" y="189310"/>
                  </a:lnTo>
                  <a:lnTo>
                    <a:pt x="271568" y="193411"/>
                  </a:lnTo>
                  <a:lnTo>
                    <a:pt x="334503" y="214368"/>
                  </a:lnTo>
                  <a:lnTo>
                    <a:pt x="389772" y="238961"/>
                  </a:lnTo>
                  <a:lnTo>
                    <a:pt x="428613" y="262534"/>
                  </a:lnTo>
                  <a:lnTo>
                    <a:pt x="486238" y="314295"/>
                  </a:lnTo>
                  <a:lnTo>
                    <a:pt x="513348" y="347247"/>
                  </a:lnTo>
                  <a:lnTo>
                    <a:pt x="543469" y="400303"/>
                  </a:lnTo>
                  <a:lnTo>
                    <a:pt x="562374" y="457013"/>
                  </a:lnTo>
                  <a:lnTo>
                    <a:pt x="564202" y="520208"/>
                  </a:lnTo>
                  <a:lnTo>
                    <a:pt x="553644" y="578098"/>
                  </a:lnTo>
                  <a:lnTo>
                    <a:pt x="525388" y="637206"/>
                  </a:lnTo>
                  <a:lnTo>
                    <a:pt x="510757" y="657638"/>
                  </a:lnTo>
                  <a:lnTo>
                    <a:pt x="462577" y="697174"/>
                  </a:lnTo>
                  <a:lnTo>
                    <a:pt x="411431" y="717386"/>
                  </a:lnTo>
                  <a:lnTo>
                    <a:pt x="363151" y="726644"/>
                  </a:lnTo>
                  <a:lnTo>
                    <a:pt x="311801" y="721848"/>
                  </a:lnTo>
                  <a:lnTo>
                    <a:pt x="260712" y="706129"/>
                  </a:lnTo>
                  <a:lnTo>
                    <a:pt x="204054" y="682976"/>
                  </a:lnTo>
                  <a:lnTo>
                    <a:pt x="157928" y="659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2811108" y="1940430"/>
            <a:ext cx="2087116" cy="681166"/>
            <a:chOff x="2811108" y="1940430"/>
            <a:chExt cx="2087116" cy="681166"/>
          </a:xfrm>
        </p:grpSpPr>
        <p:sp>
          <p:nvSpPr>
            <p:cNvPr id="8" name="Freeform 7"/>
            <p:cNvSpPr/>
            <p:nvPr/>
          </p:nvSpPr>
          <p:spPr>
            <a:xfrm>
              <a:off x="2811108" y="1954585"/>
              <a:ext cx="545016" cy="667011"/>
            </a:xfrm>
            <a:custGeom>
              <a:avLst/>
              <a:gdLst/>
              <a:ahLst/>
              <a:cxnLst/>
              <a:rect l="0" t="0" r="0" b="0"/>
              <a:pathLst>
                <a:path w="545016" h="667011">
                  <a:moveTo>
                    <a:pt x="0" y="66886"/>
                  </a:moveTo>
                  <a:lnTo>
                    <a:pt x="16768" y="55708"/>
                  </a:lnTo>
                  <a:lnTo>
                    <a:pt x="77922" y="47780"/>
                  </a:lnTo>
                  <a:lnTo>
                    <a:pt x="128893" y="47577"/>
                  </a:lnTo>
                  <a:lnTo>
                    <a:pt x="177661" y="53236"/>
                  </a:lnTo>
                  <a:lnTo>
                    <a:pt x="238904" y="55433"/>
                  </a:lnTo>
                  <a:lnTo>
                    <a:pt x="289415" y="54914"/>
                  </a:lnTo>
                  <a:lnTo>
                    <a:pt x="352053" y="44851"/>
                  </a:lnTo>
                  <a:lnTo>
                    <a:pt x="410093" y="31598"/>
                  </a:lnTo>
                  <a:lnTo>
                    <a:pt x="469478" y="10479"/>
                  </a:lnTo>
                  <a:lnTo>
                    <a:pt x="510982" y="0"/>
                  </a:lnTo>
                  <a:lnTo>
                    <a:pt x="534769" y="1284"/>
                  </a:lnTo>
                  <a:lnTo>
                    <a:pt x="541347" y="5604"/>
                  </a:lnTo>
                  <a:lnTo>
                    <a:pt x="544561" y="11993"/>
                  </a:lnTo>
                  <a:lnTo>
                    <a:pt x="545015" y="29621"/>
                  </a:lnTo>
                  <a:lnTo>
                    <a:pt x="532657" y="86964"/>
                  </a:lnTo>
                  <a:lnTo>
                    <a:pt x="515793" y="143576"/>
                  </a:lnTo>
                  <a:lnTo>
                    <a:pt x="497166" y="203934"/>
                  </a:lnTo>
                  <a:lnTo>
                    <a:pt x="466146" y="265333"/>
                  </a:lnTo>
                  <a:lnTo>
                    <a:pt x="439921" y="327693"/>
                  </a:lnTo>
                  <a:lnTo>
                    <a:pt x="406802" y="390830"/>
                  </a:lnTo>
                  <a:lnTo>
                    <a:pt x="378967" y="446123"/>
                  </a:lnTo>
                  <a:lnTo>
                    <a:pt x="350939" y="502106"/>
                  </a:lnTo>
                  <a:lnTo>
                    <a:pt x="327307" y="563926"/>
                  </a:lnTo>
                  <a:lnTo>
                    <a:pt x="301722" y="623800"/>
                  </a:lnTo>
                  <a:lnTo>
                    <a:pt x="284270" y="667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84974" y="226362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50489" y="6403"/>
                  </a:lnTo>
                  <a:lnTo>
                    <a:pt x="99962" y="1897"/>
                  </a:lnTo>
                  <a:lnTo>
                    <a:pt x="46126" y="5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32455" y="1940430"/>
              <a:ext cx="665769" cy="681166"/>
            </a:xfrm>
            <a:custGeom>
              <a:avLst/>
              <a:gdLst/>
              <a:ahLst/>
              <a:cxnLst/>
              <a:rect l="0" t="0" r="0" b="0"/>
              <a:pathLst>
                <a:path w="665769" h="681166">
                  <a:moveTo>
                    <a:pt x="0" y="70513"/>
                  </a:moveTo>
                  <a:lnTo>
                    <a:pt x="62281" y="35766"/>
                  </a:lnTo>
                  <a:lnTo>
                    <a:pt x="119451" y="18632"/>
                  </a:lnTo>
                  <a:lnTo>
                    <a:pt x="169534" y="7567"/>
                  </a:lnTo>
                  <a:lnTo>
                    <a:pt x="218299" y="0"/>
                  </a:lnTo>
                  <a:lnTo>
                    <a:pt x="268623" y="877"/>
                  </a:lnTo>
                  <a:lnTo>
                    <a:pt x="321748" y="8546"/>
                  </a:lnTo>
                  <a:lnTo>
                    <a:pt x="376031" y="21617"/>
                  </a:lnTo>
                  <a:lnTo>
                    <a:pt x="395633" y="34743"/>
                  </a:lnTo>
                  <a:lnTo>
                    <a:pt x="427280" y="71766"/>
                  </a:lnTo>
                  <a:lnTo>
                    <a:pt x="435568" y="98366"/>
                  </a:lnTo>
                  <a:lnTo>
                    <a:pt x="436911" y="126176"/>
                  </a:lnTo>
                  <a:lnTo>
                    <a:pt x="424514" y="156155"/>
                  </a:lnTo>
                  <a:lnTo>
                    <a:pt x="392585" y="201980"/>
                  </a:lnTo>
                  <a:lnTo>
                    <a:pt x="332964" y="239834"/>
                  </a:lnTo>
                  <a:lnTo>
                    <a:pt x="334280" y="240715"/>
                  </a:lnTo>
                  <a:lnTo>
                    <a:pt x="386883" y="233908"/>
                  </a:lnTo>
                  <a:lnTo>
                    <a:pt x="445180" y="237969"/>
                  </a:lnTo>
                  <a:lnTo>
                    <a:pt x="487665" y="249851"/>
                  </a:lnTo>
                  <a:lnTo>
                    <a:pt x="527131" y="274827"/>
                  </a:lnTo>
                  <a:lnTo>
                    <a:pt x="585143" y="326361"/>
                  </a:lnTo>
                  <a:lnTo>
                    <a:pt x="630831" y="371525"/>
                  </a:lnTo>
                  <a:lnTo>
                    <a:pt x="651857" y="411735"/>
                  </a:lnTo>
                  <a:lnTo>
                    <a:pt x="665496" y="453285"/>
                  </a:lnTo>
                  <a:lnTo>
                    <a:pt x="665768" y="495232"/>
                  </a:lnTo>
                  <a:lnTo>
                    <a:pt x="658439" y="537297"/>
                  </a:lnTo>
                  <a:lnTo>
                    <a:pt x="637681" y="573807"/>
                  </a:lnTo>
                  <a:lnTo>
                    <a:pt x="609303" y="601262"/>
                  </a:lnTo>
                  <a:lnTo>
                    <a:pt x="554714" y="630364"/>
                  </a:lnTo>
                  <a:lnTo>
                    <a:pt x="495618" y="651373"/>
                  </a:lnTo>
                  <a:lnTo>
                    <a:pt x="444898" y="663109"/>
                  </a:lnTo>
                  <a:lnTo>
                    <a:pt x="381794" y="677979"/>
                  </a:lnTo>
                  <a:lnTo>
                    <a:pt x="368498" y="681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801202" y="2053057"/>
            <a:ext cx="347441" cy="115814"/>
            <a:chOff x="5801202" y="2053057"/>
            <a:chExt cx="347441" cy="115814"/>
          </a:xfrm>
        </p:grpSpPr>
        <p:sp>
          <p:nvSpPr>
            <p:cNvPr id="12" name="Freeform 11"/>
            <p:cNvSpPr/>
            <p:nvPr/>
          </p:nvSpPr>
          <p:spPr>
            <a:xfrm>
              <a:off x="5801202" y="2053057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183539" y="1463"/>
                  </a:lnTo>
                  <a:lnTo>
                    <a:pt x="131980" y="433"/>
                  </a:lnTo>
                  <a:lnTo>
                    <a:pt x="72250" y="128"/>
                  </a:lnTo>
                  <a:lnTo>
                    <a:pt x="40300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11730" y="2159801"/>
              <a:ext cx="336913" cy="9070"/>
            </a:xfrm>
            <a:custGeom>
              <a:avLst/>
              <a:gdLst/>
              <a:ahLst/>
              <a:cxnLst/>
              <a:rect l="0" t="0" r="0" b="0"/>
              <a:pathLst>
                <a:path w="336913" h="9070">
                  <a:moveTo>
                    <a:pt x="336912" y="9069"/>
                  </a:moveTo>
                  <a:lnTo>
                    <a:pt x="274820" y="3480"/>
                  </a:lnTo>
                  <a:lnTo>
                    <a:pt x="225708" y="4"/>
                  </a:lnTo>
                  <a:lnTo>
                    <a:pt x="164211" y="0"/>
                  </a:lnTo>
                  <a:lnTo>
                    <a:pt x="104577" y="6931"/>
                  </a:lnTo>
                  <a:lnTo>
                    <a:pt x="48143" y="8436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551932" y="1631917"/>
            <a:ext cx="554804" cy="905451"/>
            <a:chOff x="6551932" y="1631917"/>
            <a:chExt cx="554804" cy="905451"/>
          </a:xfrm>
        </p:grpSpPr>
        <p:sp>
          <p:nvSpPr>
            <p:cNvPr id="15" name="Freeform 14"/>
            <p:cNvSpPr/>
            <p:nvPr/>
          </p:nvSpPr>
          <p:spPr>
            <a:xfrm>
              <a:off x="7069599" y="1631917"/>
              <a:ext cx="16081" cy="905451"/>
            </a:xfrm>
            <a:custGeom>
              <a:avLst/>
              <a:gdLst/>
              <a:ahLst/>
              <a:cxnLst/>
              <a:rect l="0" t="0" r="0" b="0"/>
              <a:pathLst>
                <a:path w="16081" h="905451">
                  <a:moveTo>
                    <a:pt x="16080" y="0"/>
                  </a:moveTo>
                  <a:lnTo>
                    <a:pt x="7746" y="62478"/>
                  </a:lnTo>
                  <a:lnTo>
                    <a:pt x="5985" y="119186"/>
                  </a:lnTo>
                  <a:lnTo>
                    <a:pt x="5679" y="166985"/>
                  </a:lnTo>
                  <a:lnTo>
                    <a:pt x="0" y="218193"/>
                  </a:lnTo>
                  <a:lnTo>
                    <a:pt x="2087" y="270410"/>
                  </a:lnTo>
                  <a:lnTo>
                    <a:pt x="4525" y="322927"/>
                  </a:lnTo>
                  <a:lnTo>
                    <a:pt x="5247" y="375532"/>
                  </a:lnTo>
                  <a:lnTo>
                    <a:pt x="5461" y="428163"/>
                  </a:lnTo>
                  <a:lnTo>
                    <a:pt x="5524" y="480802"/>
                  </a:lnTo>
                  <a:lnTo>
                    <a:pt x="5543" y="539033"/>
                  </a:lnTo>
                  <a:lnTo>
                    <a:pt x="5548" y="595151"/>
                  </a:lnTo>
                  <a:lnTo>
                    <a:pt x="5551" y="654413"/>
                  </a:lnTo>
                  <a:lnTo>
                    <a:pt x="5551" y="710836"/>
                  </a:lnTo>
                  <a:lnTo>
                    <a:pt x="5551" y="764599"/>
                  </a:lnTo>
                  <a:lnTo>
                    <a:pt x="5551" y="817573"/>
                  </a:lnTo>
                  <a:lnTo>
                    <a:pt x="5551" y="870314"/>
                  </a:lnTo>
                  <a:lnTo>
                    <a:pt x="5551" y="9054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51932" y="1737202"/>
              <a:ext cx="554804" cy="450642"/>
            </a:xfrm>
            <a:custGeom>
              <a:avLst/>
              <a:gdLst/>
              <a:ahLst/>
              <a:cxnLst/>
              <a:rect l="0" t="0" r="0" b="0"/>
              <a:pathLst>
                <a:path w="554804" h="450642">
                  <a:moveTo>
                    <a:pt x="554803" y="273741"/>
                  </a:moveTo>
                  <a:lnTo>
                    <a:pt x="496186" y="297460"/>
                  </a:lnTo>
                  <a:lnTo>
                    <a:pt x="433607" y="320583"/>
                  </a:lnTo>
                  <a:lnTo>
                    <a:pt x="371160" y="344561"/>
                  </a:lnTo>
                  <a:lnTo>
                    <a:pt x="313158" y="366499"/>
                  </a:lnTo>
                  <a:lnTo>
                    <a:pt x="250931" y="397162"/>
                  </a:lnTo>
                  <a:lnTo>
                    <a:pt x="197026" y="417245"/>
                  </a:lnTo>
                  <a:lnTo>
                    <a:pt x="138628" y="435127"/>
                  </a:lnTo>
                  <a:lnTo>
                    <a:pt x="84124" y="448036"/>
                  </a:lnTo>
                  <a:lnTo>
                    <a:pt x="56274" y="450641"/>
                  </a:lnTo>
                  <a:lnTo>
                    <a:pt x="34538" y="445560"/>
                  </a:lnTo>
                  <a:lnTo>
                    <a:pt x="25465" y="440929"/>
                  </a:lnTo>
                  <a:lnTo>
                    <a:pt x="12265" y="423306"/>
                  </a:lnTo>
                  <a:lnTo>
                    <a:pt x="3670" y="399876"/>
                  </a:lnTo>
                  <a:lnTo>
                    <a:pt x="0" y="360377"/>
                  </a:lnTo>
                  <a:lnTo>
                    <a:pt x="8648" y="301989"/>
                  </a:lnTo>
                  <a:lnTo>
                    <a:pt x="21622" y="245655"/>
                  </a:lnTo>
                  <a:lnTo>
                    <a:pt x="35450" y="186261"/>
                  </a:lnTo>
                  <a:lnTo>
                    <a:pt x="49446" y="132068"/>
                  </a:lnTo>
                  <a:lnTo>
                    <a:pt x="59967" y="82805"/>
                  </a:lnTo>
                  <a:lnTo>
                    <a:pt x="74003" y="24935"/>
                  </a:lnTo>
                  <a:lnTo>
                    <a:pt x="8102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611521" y="631709"/>
            <a:ext cx="1839767" cy="1902931"/>
            <a:chOff x="2611521" y="631709"/>
            <a:chExt cx="1839767" cy="1902931"/>
          </a:xfrm>
        </p:grpSpPr>
        <p:sp>
          <p:nvSpPr>
            <p:cNvPr id="18" name="Freeform 17"/>
            <p:cNvSpPr/>
            <p:nvPr/>
          </p:nvSpPr>
          <p:spPr>
            <a:xfrm>
              <a:off x="2611521" y="631709"/>
              <a:ext cx="1839767" cy="1010641"/>
            </a:xfrm>
            <a:custGeom>
              <a:avLst/>
              <a:gdLst/>
              <a:ahLst/>
              <a:cxnLst/>
              <a:rect l="0" t="0" r="0" b="0"/>
              <a:pathLst>
                <a:path w="1839767" h="1010641">
                  <a:moveTo>
                    <a:pt x="852354" y="0"/>
                  </a:moveTo>
                  <a:lnTo>
                    <a:pt x="793738" y="0"/>
                  </a:lnTo>
                  <a:lnTo>
                    <a:pt x="733498" y="8406"/>
                  </a:lnTo>
                  <a:lnTo>
                    <a:pt x="672899" y="21331"/>
                  </a:lnTo>
                  <a:lnTo>
                    <a:pt x="619418" y="31667"/>
                  </a:lnTo>
                  <a:lnTo>
                    <a:pt x="557601" y="49144"/>
                  </a:lnTo>
                  <a:lnTo>
                    <a:pt x="501110" y="66293"/>
                  </a:lnTo>
                  <a:lnTo>
                    <a:pt x="445151" y="86275"/>
                  </a:lnTo>
                  <a:lnTo>
                    <a:pt x="389549" y="108212"/>
                  </a:lnTo>
                  <a:lnTo>
                    <a:pt x="335347" y="133530"/>
                  </a:lnTo>
                  <a:lnTo>
                    <a:pt x="274758" y="165431"/>
                  </a:lnTo>
                  <a:lnTo>
                    <a:pt x="220838" y="191772"/>
                  </a:lnTo>
                  <a:lnTo>
                    <a:pt x="160610" y="231826"/>
                  </a:lnTo>
                  <a:lnTo>
                    <a:pt x="101444" y="287787"/>
                  </a:lnTo>
                  <a:lnTo>
                    <a:pt x="51982" y="344365"/>
                  </a:lnTo>
                  <a:lnTo>
                    <a:pt x="24375" y="380845"/>
                  </a:lnTo>
                  <a:lnTo>
                    <a:pt x="7310" y="432678"/>
                  </a:lnTo>
                  <a:lnTo>
                    <a:pt x="1079" y="492006"/>
                  </a:lnTo>
                  <a:lnTo>
                    <a:pt x="0" y="540534"/>
                  </a:lnTo>
                  <a:lnTo>
                    <a:pt x="2755" y="596326"/>
                  </a:lnTo>
                  <a:lnTo>
                    <a:pt x="14218" y="652667"/>
                  </a:lnTo>
                  <a:lnTo>
                    <a:pt x="35479" y="697321"/>
                  </a:lnTo>
                  <a:lnTo>
                    <a:pt x="74441" y="758806"/>
                  </a:lnTo>
                  <a:lnTo>
                    <a:pt x="92187" y="784272"/>
                  </a:lnTo>
                  <a:lnTo>
                    <a:pt x="151071" y="829312"/>
                  </a:lnTo>
                  <a:lnTo>
                    <a:pt x="202470" y="867695"/>
                  </a:lnTo>
                  <a:lnTo>
                    <a:pt x="258475" y="900073"/>
                  </a:lnTo>
                  <a:lnTo>
                    <a:pt x="309615" y="918427"/>
                  </a:lnTo>
                  <a:lnTo>
                    <a:pt x="370401" y="936897"/>
                  </a:lnTo>
                  <a:lnTo>
                    <a:pt x="430138" y="954566"/>
                  </a:lnTo>
                  <a:lnTo>
                    <a:pt x="489304" y="972129"/>
                  </a:lnTo>
                  <a:lnTo>
                    <a:pt x="539005" y="986169"/>
                  </a:lnTo>
                  <a:lnTo>
                    <a:pt x="590664" y="995528"/>
                  </a:lnTo>
                  <a:lnTo>
                    <a:pt x="648107" y="1002403"/>
                  </a:lnTo>
                  <a:lnTo>
                    <a:pt x="698250" y="1008267"/>
                  </a:lnTo>
                  <a:lnTo>
                    <a:pt x="745259" y="1009639"/>
                  </a:lnTo>
                  <a:lnTo>
                    <a:pt x="793448" y="1010248"/>
                  </a:lnTo>
                  <a:lnTo>
                    <a:pt x="842161" y="1010520"/>
                  </a:lnTo>
                  <a:lnTo>
                    <a:pt x="889938" y="1010640"/>
                  </a:lnTo>
                  <a:lnTo>
                    <a:pt x="952788" y="1009538"/>
                  </a:lnTo>
                  <a:lnTo>
                    <a:pt x="998706" y="1002322"/>
                  </a:lnTo>
                  <a:lnTo>
                    <a:pt x="1056375" y="992775"/>
                  </a:lnTo>
                  <a:lnTo>
                    <a:pt x="1101348" y="985986"/>
                  </a:lnTo>
                  <a:lnTo>
                    <a:pt x="1150348" y="975587"/>
                  </a:lnTo>
                  <a:lnTo>
                    <a:pt x="1209451" y="965097"/>
                  </a:lnTo>
                  <a:lnTo>
                    <a:pt x="1252049" y="958086"/>
                  </a:lnTo>
                  <a:lnTo>
                    <a:pt x="1306135" y="947563"/>
                  </a:lnTo>
                  <a:lnTo>
                    <a:pt x="1367029" y="927938"/>
                  </a:lnTo>
                  <a:lnTo>
                    <a:pt x="1420912" y="908766"/>
                  </a:lnTo>
                  <a:lnTo>
                    <a:pt x="1479215" y="886782"/>
                  </a:lnTo>
                  <a:lnTo>
                    <a:pt x="1536399" y="865239"/>
                  </a:lnTo>
                  <a:lnTo>
                    <a:pt x="1586788" y="845313"/>
                  </a:lnTo>
                  <a:lnTo>
                    <a:pt x="1647812" y="810384"/>
                  </a:lnTo>
                  <a:lnTo>
                    <a:pt x="1707864" y="772511"/>
                  </a:lnTo>
                  <a:lnTo>
                    <a:pt x="1762982" y="715359"/>
                  </a:lnTo>
                  <a:lnTo>
                    <a:pt x="1806776" y="652716"/>
                  </a:lnTo>
                  <a:lnTo>
                    <a:pt x="1830559" y="596998"/>
                  </a:lnTo>
                  <a:lnTo>
                    <a:pt x="1839766" y="543355"/>
                  </a:lnTo>
                  <a:lnTo>
                    <a:pt x="1830282" y="482035"/>
                  </a:lnTo>
                  <a:lnTo>
                    <a:pt x="1817225" y="427710"/>
                  </a:lnTo>
                  <a:lnTo>
                    <a:pt x="1801277" y="397090"/>
                  </a:lnTo>
                  <a:lnTo>
                    <a:pt x="1744616" y="334614"/>
                  </a:lnTo>
                  <a:lnTo>
                    <a:pt x="1687648" y="277298"/>
                  </a:lnTo>
                  <a:lnTo>
                    <a:pt x="1629619" y="233829"/>
                  </a:lnTo>
                  <a:lnTo>
                    <a:pt x="1569358" y="198397"/>
                  </a:lnTo>
                  <a:lnTo>
                    <a:pt x="1515600" y="166008"/>
                  </a:lnTo>
                  <a:lnTo>
                    <a:pt x="1457321" y="137081"/>
                  </a:lnTo>
                  <a:lnTo>
                    <a:pt x="1399304" y="110209"/>
                  </a:lnTo>
                  <a:lnTo>
                    <a:pt x="1338213" y="91434"/>
                  </a:lnTo>
                  <a:lnTo>
                    <a:pt x="1285281" y="77246"/>
                  </a:lnTo>
                  <a:lnTo>
                    <a:pt x="1222834" y="66298"/>
                  </a:lnTo>
                  <a:lnTo>
                    <a:pt x="1159502" y="58200"/>
                  </a:lnTo>
                  <a:lnTo>
                    <a:pt x="1099072" y="52571"/>
                  </a:lnTo>
                  <a:lnTo>
                    <a:pt x="1042075" y="44526"/>
                  </a:lnTo>
                  <a:lnTo>
                    <a:pt x="985757" y="42591"/>
                  </a:lnTo>
                  <a:lnTo>
                    <a:pt x="93658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13924" y="1600331"/>
              <a:ext cx="239507" cy="330938"/>
            </a:xfrm>
            <a:custGeom>
              <a:avLst/>
              <a:gdLst/>
              <a:ahLst/>
              <a:cxnLst/>
              <a:rect l="0" t="0" r="0" b="0"/>
              <a:pathLst>
                <a:path w="239507" h="330938">
                  <a:moveTo>
                    <a:pt x="113164" y="0"/>
                  </a:moveTo>
                  <a:lnTo>
                    <a:pt x="113164" y="58617"/>
                  </a:lnTo>
                  <a:lnTo>
                    <a:pt x="121497" y="118333"/>
                  </a:lnTo>
                  <a:lnTo>
                    <a:pt x="130639" y="179100"/>
                  </a:lnTo>
                  <a:lnTo>
                    <a:pt x="136633" y="232343"/>
                  </a:lnTo>
                  <a:lnTo>
                    <a:pt x="143146" y="287921"/>
                  </a:lnTo>
                  <a:lnTo>
                    <a:pt x="138685" y="324346"/>
                  </a:lnTo>
                  <a:lnTo>
                    <a:pt x="134857" y="329705"/>
                  </a:lnTo>
                  <a:lnTo>
                    <a:pt x="129966" y="330937"/>
                  </a:lnTo>
                  <a:lnTo>
                    <a:pt x="117122" y="326068"/>
                  </a:lnTo>
                  <a:lnTo>
                    <a:pt x="75774" y="297342"/>
                  </a:lnTo>
                  <a:lnTo>
                    <a:pt x="15945" y="239565"/>
                  </a:lnTo>
                  <a:lnTo>
                    <a:pt x="1325" y="225017"/>
                  </a:lnTo>
                  <a:lnTo>
                    <a:pt x="0" y="221371"/>
                  </a:lnTo>
                  <a:lnTo>
                    <a:pt x="2626" y="220110"/>
                  </a:lnTo>
                  <a:lnTo>
                    <a:pt x="7887" y="220440"/>
                  </a:lnTo>
                  <a:lnTo>
                    <a:pt x="19970" y="227045"/>
                  </a:lnTo>
                  <a:lnTo>
                    <a:pt x="76697" y="270580"/>
                  </a:lnTo>
                  <a:lnTo>
                    <a:pt x="136674" y="309832"/>
                  </a:lnTo>
                  <a:lnTo>
                    <a:pt x="151299" y="323317"/>
                  </a:lnTo>
                  <a:lnTo>
                    <a:pt x="159644" y="326679"/>
                  </a:lnTo>
                  <a:lnTo>
                    <a:pt x="178275" y="327295"/>
                  </a:lnTo>
                  <a:lnTo>
                    <a:pt x="185817" y="323482"/>
                  </a:lnTo>
                  <a:lnTo>
                    <a:pt x="197317" y="309886"/>
                  </a:lnTo>
                  <a:lnTo>
                    <a:pt x="221644" y="246571"/>
                  </a:lnTo>
                  <a:lnTo>
                    <a:pt x="23950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82060" y="1981076"/>
              <a:ext cx="554621" cy="553564"/>
            </a:xfrm>
            <a:custGeom>
              <a:avLst/>
              <a:gdLst/>
              <a:ahLst/>
              <a:cxnLst/>
              <a:rect l="0" t="0" r="0" b="0"/>
              <a:pathLst>
                <a:path w="554621" h="553564">
                  <a:moveTo>
                    <a:pt x="318727" y="8810"/>
                  </a:moveTo>
                  <a:lnTo>
                    <a:pt x="260110" y="8810"/>
                  </a:lnTo>
                  <a:lnTo>
                    <a:pt x="205936" y="18385"/>
                  </a:lnTo>
                  <a:lnTo>
                    <a:pt x="150175" y="41593"/>
                  </a:lnTo>
                  <a:lnTo>
                    <a:pt x="111248" y="64927"/>
                  </a:lnTo>
                  <a:lnTo>
                    <a:pt x="56711" y="116595"/>
                  </a:lnTo>
                  <a:lnTo>
                    <a:pt x="21747" y="174302"/>
                  </a:lnTo>
                  <a:lnTo>
                    <a:pt x="0" y="235107"/>
                  </a:lnTo>
                  <a:lnTo>
                    <a:pt x="1092" y="291073"/>
                  </a:lnTo>
                  <a:lnTo>
                    <a:pt x="5640" y="354121"/>
                  </a:lnTo>
                  <a:lnTo>
                    <a:pt x="17457" y="411981"/>
                  </a:lnTo>
                  <a:lnTo>
                    <a:pt x="39462" y="466131"/>
                  </a:lnTo>
                  <a:lnTo>
                    <a:pt x="60637" y="493832"/>
                  </a:lnTo>
                  <a:lnTo>
                    <a:pt x="108832" y="531357"/>
                  </a:lnTo>
                  <a:lnTo>
                    <a:pt x="145532" y="547084"/>
                  </a:lnTo>
                  <a:lnTo>
                    <a:pt x="191631" y="553563"/>
                  </a:lnTo>
                  <a:lnTo>
                    <a:pt x="243969" y="547347"/>
                  </a:lnTo>
                  <a:lnTo>
                    <a:pt x="295035" y="531735"/>
                  </a:lnTo>
                  <a:lnTo>
                    <a:pt x="356032" y="499678"/>
                  </a:lnTo>
                  <a:lnTo>
                    <a:pt x="414140" y="449580"/>
                  </a:lnTo>
                  <a:lnTo>
                    <a:pt x="468307" y="394946"/>
                  </a:lnTo>
                  <a:lnTo>
                    <a:pt x="504555" y="339682"/>
                  </a:lnTo>
                  <a:lnTo>
                    <a:pt x="531602" y="285560"/>
                  </a:lnTo>
                  <a:lnTo>
                    <a:pt x="549423" y="229809"/>
                  </a:lnTo>
                  <a:lnTo>
                    <a:pt x="554620" y="200618"/>
                  </a:lnTo>
                  <a:lnTo>
                    <a:pt x="550968" y="151300"/>
                  </a:lnTo>
                  <a:lnTo>
                    <a:pt x="539254" y="88472"/>
                  </a:lnTo>
                  <a:lnTo>
                    <a:pt x="531383" y="65272"/>
                  </a:lnTo>
                  <a:lnTo>
                    <a:pt x="520086" y="47162"/>
                  </a:lnTo>
                  <a:lnTo>
                    <a:pt x="494982" y="23813"/>
                  </a:lnTo>
                  <a:lnTo>
                    <a:pt x="465318" y="7666"/>
                  </a:lnTo>
                  <a:lnTo>
                    <a:pt x="407042" y="135"/>
                  </a:lnTo>
                  <a:lnTo>
                    <a:pt x="357633" y="0"/>
                  </a:lnTo>
                  <a:lnTo>
                    <a:pt x="297670" y="8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617670" y="738453"/>
            <a:ext cx="1600466" cy="1146149"/>
            <a:chOff x="7617670" y="738453"/>
            <a:chExt cx="1600466" cy="1146149"/>
          </a:xfrm>
        </p:grpSpPr>
        <p:sp>
          <p:nvSpPr>
            <p:cNvPr id="22" name="Freeform 21"/>
            <p:cNvSpPr/>
            <p:nvPr/>
          </p:nvSpPr>
          <p:spPr>
            <a:xfrm>
              <a:off x="7617670" y="738453"/>
              <a:ext cx="421817" cy="440739"/>
            </a:xfrm>
            <a:custGeom>
              <a:avLst/>
              <a:gdLst/>
              <a:ahLst/>
              <a:cxnLst/>
              <a:rect l="0" t="0" r="0" b="0"/>
              <a:pathLst>
                <a:path w="421817" h="440739">
                  <a:moveTo>
                    <a:pt x="99718" y="440738"/>
                  </a:moveTo>
                  <a:lnTo>
                    <a:pt x="81760" y="385693"/>
                  </a:lnTo>
                  <a:lnTo>
                    <a:pt x="68053" y="331166"/>
                  </a:lnTo>
                  <a:lnTo>
                    <a:pt x="54461" y="281540"/>
                  </a:lnTo>
                  <a:lnTo>
                    <a:pt x="38736" y="229792"/>
                  </a:lnTo>
                  <a:lnTo>
                    <a:pt x="26667" y="177414"/>
                  </a:lnTo>
                  <a:lnTo>
                    <a:pt x="12109" y="118492"/>
                  </a:lnTo>
                  <a:lnTo>
                    <a:pt x="5204" y="65822"/>
                  </a:lnTo>
                  <a:lnTo>
                    <a:pt x="0" y="42482"/>
                  </a:lnTo>
                  <a:lnTo>
                    <a:pt x="3147" y="20410"/>
                  </a:lnTo>
                  <a:lnTo>
                    <a:pt x="7261" y="9611"/>
                  </a:lnTo>
                  <a:lnTo>
                    <a:pt x="13514" y="3581"/>
                  </a:lnTo>
                  <a:lnTo>
                    <a:pt x="21191" y="732"/>
                  </a:lnTo>
                  <a:lnTo>
                    <a:pt x="77289" y="0"/>
                  </a:lnTo>
                  <a:lnTo>
                    <a:pt x="131726" y="13171"/>
                  </a:lnTo>
                  <a:lnTo>
                    <a:pt x="193128" y="37956"/>
                  </a:lnTo>
                  <a:lnTo>
                    <a:pt x="256082" y="72348"/>
                  </a:lnTo>
                  <a:lnTo>
                    <a:pt x="315466" y="114364"/>
                  </a:lnTo>
                  <a:lnTo>
                    <a:pt x="365519" y="150621"/>
                  </a:lnTo>
                  <a:lnTo>
                    <a:pt x="410326" y="199199"/>
                  </a:lnTo>
                  <a:lnTo>
                    <a:pt x="419090" y="223033"/>
                  </a:lnTo>
                  <a:lnTo>
                    <a:pt x="421816" y="249224"/>
                  </a:lnTo>
                  <a:lnTo>
                    <a:pt x="415603" y="289107"/>
                  </a:lnTo>
                  <a:lnTo>
                    <a:pt x="399465" y="322501"/>
                  </a:lnTo>
                  <a:lnTo>
                    <a:pt x="386577" y="339835"/>
                  </a:lnTo>
                  <a:lnTo>
                    <a:pt x="354989" y="362748"/>
                  </a:lnTo>
                  <a:lnTo>
                    <a:pt x="296981" y="387069"/>
                  </a:lnTo>
                  <a:lnTo>
                    <a:pt x="259942" y="395200"/>
                  </a:lnTo>
                  <a:lnTo>
                    <a:pt x="226060" y="3986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159585" y="1000207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9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17471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313206" y="772075"/>
              <a:ext cx="109593" cy="407117"/>
            </a:xfrm>
            <a:custGeom>
              <a:avLst/>
              <a:gdLst/>
              <a:ahLst/>
              <a:cxnLst/>
              <a:rect l="0" t="0" r="0" b="0"/>
              <a:pathLst>
                <a:path w="109593" h="407117">
                  <a:moveTo>
                    <a:pt x="99063" y="407116"/>
                  </a:moveTo>
                  <a:lnTo>
                    <a:pt x="87885" y="395938"/>
                  </a:lnTo>
                  <a:lnTo>
                    <a:pt x="82397" y="374852"/>
                  </a:lnTo>
                  <a:lnTo>
                    <a:pt x="73285" y="324834"/>
                  </a:lnTo>
                  <a:lnTo>
                    <a:pt x="59050" y="265517"/>
                  </a:lnTo>
                  <a:lnTo>
                    <a:pt x="34920" y="207527"/>
                  </a:lnTo>
                  <a:lnTo>
                    <a:pt x="13213" y="151012"/>
                  </a:lnTo>
                  <a:lnTo>
                    <a:pt x="0" y="94788"/>
                  </a:lnTo>
                  <a:lnTo>
                    <a:pt x="1613" y="66703"/>
                  </a:lnTo>
                  <a:lnTo>
                    <a:pt x="14687" y="30172"/>
                  </a:lnTo>
                  <a:lnTo>
                    <a:pt x="29977" y="14198"/>
                  </a:lnTo>
                  <a:lnTo>
                    <a:pt x="38967" y="8300"/>
                  </a:lnTo>
                  <a:lnTo>
                    <a:pt x="73978" y="0"/>
                  </a:lnTo>
                  <a:lnTo>
                    <a:pt x="91034" y="1178"/>
                  </a:lnTo>
                  <a:lnTo>
                    <a:pt x="109592" y="7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28042" y="1010735"/>
              <a:ext cx="136870" cy="21058"/>
            </a:xfrm>
            <a:custGeom>
              <a:avLst/>
              <a:gdLst/>
              <a:ahLst/>
              <a:cxnLst/>
              <a:rect l="0" t="0" r="0" b="0"/>
              <a:pathLst>
                <a:path w="136870" h="21058">
                  <a:moveTo>
                    <a:pt x="136869" y="0"/>
                  </a:moveTo>
                  <a:lnTo>
                    <a:pt x="94178" y="3120"/>
                  </a:lnTo>
                  <a:lnTo>
                    <a:pt x="35972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54998" y="747523"/>
              <a:ext cx="99428" cy="389555"/>
            </a:xfrm>
            <a:custGeom>
              <a:avLst/>
              <a:gdLst/>
              <a:ahLst/>
              <a:cxnLst/>
              <a:rect l="0" t="0" r="0" b="0"/>
              <a:pathLst>
                <a:path w="99428" h="389555">
                  <a:moveTo>
                    <a:pt x="99427" y="389554"/>
                  </a:moveTo>
                  <a:lnTo>
                    <a:pt x="79183" y="345592"/>
                  </a:lnTo>
                  <a:lnTo>
                    <a:pt x="49548" y="291435"/>
                  </a:lnTo>
                  <a:lnTo>
                    <a:pt x="33292" y="237981"/>
                  </a:lnTo>
                  <a:lnTo>
                    <a:pt x="18816" y="176297"/>
                  </a:lnTo>
                  <a:lnTo>
                    <a:pt x="4692" y="124771"/>
                  </a:lnTo>
                  <a:lnTo>
                    <a:pt x="0" y="97568"/>
                  </a:lnTo>
                  <a:lnTo>
                    <a:pt x="1816" y="69880"/>
                  </a:lnTo>
                  <a:lnTo>
                    <a:pt x="9641" y="48215"/>
                  </a:lnTo>
                  <a:lnTo>
                    <a:pt x="15002" y="39162"/>
                  </a:lnTo>
                  <a:lnTo>
                    <a:pt x="30319" y="25984"/>
                  </a:lnTo>
                  <a:lnTo>
                    <a:pt x="783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549140" y="937036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014758" y="1415758"/>
              <a:ext cx="282204" cy="258274"/>
            </a:xfrm>
            <a:custGeom>
              <a:avLst/>
              <a:gdLst/>
              <a:ahLst/>
              <a:cxnLst/>
              <a:rect l="0" t="0" r="0" b="0"/>
              <a:pathLst>
                <a:path w="282204" h="258274">
                  <a:moveTo>
                    <a:pt x="176413" y="5589"/>
                  </a:moveTo>
                  <a:lnTo>
                    <a:pt x="159645" y="0"/>
                  </a:lnTo>
                  <a:lnTo>
                    <a:pt x="126861" y="2113"/>
                  </a:lnTo>
                  <a:lnTo>
                    <a:pt x="82267" y="14478"/>
                  </a:lnTo>
                  <a:lnTo>
                    <a:pt x="29095" y="44902"/>
                  </a:lnTo>
                  <a:lnTo>
                    <a:pt x="3041" y="71049"/>
                  </a:lnTo>
                  <a:lnTo>
                    <a:pt x="0" y="80815"/>
                  </a:lnTo>
                  <a:lnTo>
                    <a:pt x="2861" y="101024"/>
                  </a:lnTo>
                  <a:lnTo>
                    <a:pt x="8070" y="108986"/>
                  </a:lnTo>
                  <a:lnTo>
                    <a:pt x="23214" y="120953"/>
                  </a:lnTo>
                  <a:lnTo>
                    <a:pt x="57062" y="128678"/>
                  </a:lnTo>
                  <a:lnTo>
                    <a:pt x="110420" y="131288"/>
                  </a:lnTo>
                  <a:lnTo>
                    <a:pt x="169140" y="131804"/>
                  </a:lnTo>
                  <a:lnTo>
                    <a:pt x="225539" y="137495"/>
                  </a:lnTo>
                  <a:lnTo>
                    <a:pt x="254010" y="152167"/>
                  </a:lnTo>
                  <a:lnTo>
                    <a:pt x="277263" y="171332"/>
                  </a:lnTo>
                  <a:lnTo>
                    <a:pt x="281081" y="179255"/>
                  </a:lnTo>
                  <a:lnTo>
                    <a:pt x="282203" y="197418"/>
                  </a:lnTo>
                  <a:lnTo>
                    <a:pt x="278525" y="206004"/>
                  </a:lnTo>
                  <a:lnTo>
                    <a:pt x="265080" y="221784"/>
                  </a:lnTo>
                  <a:lnTo>
                    <a:pt x="237780" y="238233"/>
                  </a:lnTo>
                  <a:lnTo>
                    <a:pt x="189823" y="254825"/>
                  </a:lnTo>
                  <a:lnTo>
                    <a:pt x="165884" y="2582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49098" y="1484518"/>
              <a:ext cx="52644" cy="147400"/>
            </a:xfrm>
            <a:custGeom>
              <a:avLst/>
              <a:gdLst/>
              <a:ahLst/>
              <a:cxnLst/>
              <a:rect l="0" t="0" r="0" b="0"/>
              <a:pathLst>
                <a:path w="52644" h="147400">
                  <a:moveTo>
                    <a:pt x="0" y="0"/>
                  </a:moveTo>
                  <a:lnTo>
                    <a:pt x="0" y="22357"/>
                  </a:lnTo>
                  <a:lnTo>
                    <a:pt x="11179" y="53027"/>
                  </a:lnTo>
                  <a:lnTo>
                    <a:pt x="39543" y="113669"/>
                  </a:lnTo>
                  <a:lnTo>
                    <a:pt x="5264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54342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493506" y="1446649"/>
              <a:ext cx="305626" cy="437953"/>
            </a:xfrm>
            <a:custGeom>
              <a:avLst/>
              <a:gdLst/>
              <a:ahLst/>
              <a:cxnLst/>
              <a:rect l="0" t="0" r="0" b="0"/>
              <a:pathLst>
                <a:path w="305626" h="437953">
                  <a:moveTo>
                    <a:pt x="160919" y="79983"/>
                  </a:moveTo>
                  <a:lnTo>
                    <a:pt x="146265" y="36020"/>
                  </a:lnTo>
                  <a:lnTo>
                    <a:pt x="133349" y="19110"/>
                  </a:lnTo>
                  <a:lnTo>
                    <a:pt x="124991" y="11325"/>
                  </a:lnTo>
                  <a:lnTo>
                    <a:pt x="100107" y="2675"/>
                  </a:lnTo>
                  <a:lnTo>
                    <a:pt x="71890" y="0"/>
                  </a:lnTo>
                  <a:lnTo>
                    <a:pt x="47651" y="2711"/>
                  </a:lnTo>
                  <a:lnTo>
                    <a:pt x="28299" y="14054"/>
                  </a:lnTo>
                  <a:lnTo>
                    <a:pt x="13070" y="30794"/>
                  </a:lnTo>
                  <a:lnTo>
                    <a:pt x="2401" y="49932"/>
                  </a:lnTo>
                  <a:lnTo>
                    <a:pt x="0" y="76376"/>
                  </a:lnTo>
                  <a:lnTo>
                    <a:pt x="4001" y="104116"/>
                  </a:lnTo>
                  <a:lnTo>
                    <a:pt x="13579" y="124244"/>
                  </a:lnTo>
                  <a:lnTo>
                    <a:pt x="28754" y="137869"/>
                  </a:lnTo>
                  <a:lnTo>
                    <a:pt x="37714" y="143140"/>
                  </a:lnTo>
                  <a:lnTo>
                    <a:pt x="63267" y="145877"/>
                  </a:lnTo>
                  <a:lnTo>
                    <a:pt x="91782" y="142025"/>
                  </a:lnTo>
                  <a:lnTo>
                    <a:pt x="126396" y="126702"/>
                  </a:lnTo>
                  <a:lnTo>
                    <a:pt x="167089" y="93703"/>
                  </a:lnTo>
                  <a:lnTo>
                    <a:pt x="174391" y="91469"/>
                  </a:lnTo>
                  <a:lnTo>
                    <a:pt x="181598" y="92320"/>
                  </a:lnTo>
                  <a:lnTo>
                    <a:pt x="188743" y="95226"/>
                  </a:lnTo>
                  <a:lnTo>
                    <a:pt x="199802" y="110934"/>
                  </a:lnTo>
                  <a:lnTo>
                    <a:pt x="215723" y="139846"/>
                  </a:lnTo>
                  <a:lnTo>
                    <a:pt x="235259" y="172589"/>
                  </a:lnTo>
                  <a:lnTo>
                    <a:pt x="269797" y="229005"/>
                  </a:lnTo>
                  <a:lnTo>
                    <a:pt x="294686" y="272936"/>
                  </a:lnTo>
                  <a:lnTo>
                    <a:pt x="304279" y="312629"/>
                  </a:lnTo>
                  <a:lnTo>
                    <a:pt x="305625" y="326327"/>
                  </a:lnTo>
                  <a:lnTo>
                    <a:pt x="297762" y="350906"/>
                  </a:lnTo>
                  <a:lnTo>
                    <a:pt x="282569" y="371189"/>
                  </a:lnTo>
                  <a:lnTo>
                    <a:pt x="251946" y="390354"/>
                  </a:lnTo>
                  <a:lnTo>
                    <a:pt x="193501" y="414078"/>
                  </a:lnTo>
                  <a:lnTo>
                    <a:pt x="133191" y="432902"/>
                  </a:lnTo>
                  <a:lnTo>
                    <a:pt x="108276" y="437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723747" y="1358186"/>
              <a:ext cx="204419" cy="205371"/>
            </a:xfrm>
            <a:custGeom>
              <a:avLst/>
              <a:gdLst/>
              <a:ahLst/>
              <a:cxnLst/>
              <a:rect l="0" t="0" r="0" b="0"/>
              <a:pathLst>
                <a:path w="204419" h="205371">
                  <a:moveTo>
                    <a:pt x="4377" y="84218"/>
                  </a:moveTo>
                  <a:lnTo>
                    <a:pt x="20018" y="110604"/>
                  </a:lnTo>
                  <a:lnTo>
                    <a:pt x="39221" y="167530"/>
                  </a:lnTo>
                  <a:lnTo>
                    <a:pt x="49926" y="199760"/>
                  </a:lnTo>
                  <a:lnTo>
                    <a:pt x="49951" y="204530"/>
                  </a:lnTo>
                  <a:lnTo>
                    <a:pt x="47628" y="205370"/>
                  </a:lnTo>
                  <a:lnTo>
                    <a:pt x="43740" y="203590"/>
                  </a:lnTo>
                  <a:lnTo>
                    <a:pt x="27089" y="184318"/>
                  </a:lnTo>
                  <a:lnTo>
                    <a:pt x="5057" y="124725"/>
                  </a:lnTo>
                  <a:lnTo>
                    <a:pt x="0" y="97542"/>
                  </a:lnTo>
                  <a:lnTo>
                    <a:pt x="1652" y="69862"/>
                  </a:lnTo>
                  <a:lnTo>
                    <a:pt x="12525" y="45082"/>
                  </a:lnTo>
                  <a:lnTo>
                    <a:pt x="42511" y="6167"/>
                  </a:lnTo>
                  <a:lnTo>
                    <a:pt x="52027" y="1768"/>
                  </a:lnTo>
                  <a:lnTo>
                    <a:pt x="75077" y="0"/>
                  </a:lnTo>
                  <a:lnTo>
                    <a:pt x="85436" y="3506"/>
                  </a:lnTo>
                  <a:lnTo>
                    <a:pt x="137509" y="43953"/>
                  </a:lnTo>
                  <a:lnTo>
                    <a:pt x="166136" y="79826"/>
                  </a:lnTo>
                  <a:lnTo>
                    <a:pt x="188365" y="132700"/>
                  </a:lnTo>
                  <a:lnTo>
                    <a:pt x="200902" y="175033"/>
                  </a:lnTo>
                  <a:lnTo>
                    <a:pt x="204418" y="200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58633" y="1273948"/>
              <a:ext cx="259503" cy="284270"/>
            </a:xfrm>
            <a:custGeom>
              <a:avLst/>
              <a:gdLst/>
              <a:ahLst/>
              <a:cxnLst/>
              <a:rect l="0" t="0" r="0" b="0"/>
              <a:pathLst>
                <a:path w="259503" h="284270">
                  <a:moveTo>
                    <a:pt x="116932" y="0"/>
                  </a:moveTo>
                  <a:lnTo>
                    <a:pt x="85649" y="9575"/>
                  </a:lnTo>
                  <a:lnTo>
                    <a:pt x="38888" y="47326"/>
                  </a:lnTo>
                  <a:lnTo>
                    <a:pt x="12699" y="75243"/>
                  </a:lnTo>
                  <a:lnTo>
                    <a:pt x="1196" y="95443"/>
                  </a:lnTo>
                  <a:lnTo>
                    <a:pt x="0" y="104572"/>
                  </a:lnTo>
                  <a:lnTo>
                    <a:pt x="4911" y="120956"/>
                  </a:lnTo>
                  <a:lnTo>
                    <a:pt x="21132" y="132917"/>
                  </a:lnTo>
                  <a:lnTo>
                    <a:pt x="69672" y="150127"/>
                  </a:lnTo>
                  <a:lnTo>
                    <a:pt x="124321" y="156386"/>
                  </a:lnTo>
                  <a:lnTo>
                    <a:pt x="177056" y="160742"/>
                  </a:lnTo>
                  <a:lnTo>
                    <a:pt x="231175" y="177015"/>
                  </a:lnTo>
                  <a:lnTo>
                    <a:pt x="248035" y="188248"/>
                  </a:lnTo>
                  <a:lnTo>
                    <a:pt x="257088" y="210397"/>
                  </a:lnTo>
                  <a:lnTo>
                    <a:pt x="259502" y="224493"/>
                  </a:lnTo>
                  <a:lnTo>
                    <a:pt x="256433" y="236229"/>
                  </a:lnTo>
                  <a:lnTo>
                    <a:pt x="240543" y="255509"/>
                  </a:lnTo>
                  <a:lnTo>
                    <a:pt x="210879" y="273928"/>
                  </a:lnTo>
                  <a:lnTo>
                    <a:pt x="15904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812352" y="1073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758259" y="779976"/>
            <a:ext cx="632649" cy="830885"/>
          </a:xfrm>
          <a:custGeom>
            <a:avLst/>
            <a:gdLst/>
            <a:ahLst/>
            <a:cxnLst/>
            <a:rect l="0" t="0" r="0" b="0"/>
            <a:pathLst>
              <a:path w="632649" h="830885">
                <a:moveTo>
                  <a:pt x="0" y="20189"/>
                </a:moveTo>
                <a:lnTo>
                  <a:pt x="11178" y="9011"/>
                </a:lnTo>
                <a:lnTo>
                  <a:pt x="29144" y="3523"/>
                </a:lnTo>
                <a:lnTo>
                  <a:pt x="84395" y="0"/>
                </a:lnTo>
                <a:lnTo>
                  <a:pt x="134450" y="4978"/>
                </a:lnTo>
                <a:lnTo>
                  <a:pt x="191915" y="8273"/>
                </a:lnTo>
                <a:lnTo>
                  <a:pt x="253395" y="9250"/>
                </a:lnTo>
                <a:lnTo>
                  <a:pt x="315345" y="16815"/>
                </a:lnTo>
                <a:lnTo>
                  <a:pt x="369126" y="19190"/>
                </a:lnTo>
                <a:lnTo>
                  <a:pt x="427286" y="23111"/>
                </a:lnTo>
                <a:lnTo>
                  <a:pt x="489684" y="29215"/>
                </a:lnTo>
                <a:lnTo>
                  <a:pt x="549074" y="30273"/>
                </a:lnTo>
                <a:lnTo>
                  <a:pt x="605535" y="30586"/>
                </a:lnTo>
                <a:lnTo>
                  <a:pt x="617769" y="35309"/>
                </a:lnTo>
                <a:lnTo>
                  <a:pt x="625926" y="43137"/>
                </a:lnTo>
                <a:lnTo>
                  <a:pt x="631363" y="53036"/>
                </a:lnTo>
                <a:lnTo>
                  <a:pt x="632648" y="63144"/>
                </a:lnTo>
                <a:lnTo>
                  <a:pt x="627837" y="83734"/>
                </a:lnTo>
                <a:lnTo>
                  <a:pt x="605685" y="124378"/>
                </a:lnTo>
                <a:lnTo>
                  <a:pt x="564901" y="180269"/>
                </a:lnTo>
                <a:lnTo>
                  <a:pt x="533808" y="231878"/>
                </a:lnTo>
                <a:lnTo>
                  <a:pt x="494218" y="292721"/>
                </a:lnTo>
                <a:lnTo>
                  <a:pt x="459838" y="353830"/>
                </a:lnTo>
                <a:lnTo>
                  <a:pt x="432996" y="403835"/>
                </a:lnTo>
                <a:lnTo>
                  <a:pt x="414254" y="455696"/>
                </a:lnTo>
                <a:lnTo>
                  <a:pt x="388684" y="506937"/>
                </a:lnTo>
                <a:lnTo>
                  <a:pt x="358490" y="569886"/>
                </a:lnTo>
                <a:lnTo>
                  <a:pt x="329996" y="632709"/>
                </a:lnTo>
                <a:lnTo>
                  <a:pt x="295771" y="689009"/>
                </a:lnTo>
                <a:lnTo>
                  <a:pt x="260105" y="745997"/>
                </a:lnTo>
                <a:lnTo>
                  <a:pt x="229946" y="799211"/>
                </a:lnTo>
                <a:lnTo>
                  <a:pt x="210570" y="8308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3032207" y="663295"/>
            <a:ext cx="2536178" cy="958094"/>
            <a:chOff x="3032207" y="663295"/>
            <a:chExt cx="2536178" cy="958094"/>
          </a:xfrm>
        </p:grpSpPr>
        <p:sp>
          <p:nvSpPr>
            <p:cNvPr id="3" name="Freeform 2"/>
            <p:cNvSpPr/>
            <p:nvPr/>
          </p:nvSpPr>
          <p:spPr>
            <a:xfrm>
              <a:off x="3190134" y="1000207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9065" y="58617"/>
                  </a:lnTo>
                  <a:lnTo>
                    <a:pt x="3004" y="107895"/>
                  </a:lnTo>
                  <a:lnTo>
                    <a:pt x="890" y="162990"/>
                  </a:lnTo>
                  <a:lnTo>
                    <a:pt x="396" y="207361"/>
                  </a:lnTo>
                  <a:lnTo>
                    <a:pt x="3296" y="251257"/>
                  </a:lnTo>
                  <a:lnTo>
                    <a:pt x="7314" y="294164"/>
                  </a:lnTo>
                  <a:lnTo>
                    <a:pt x="9576" y="353102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32207" y="1158134"/>
              <a:ext cx="400084" cy="84229"/>
            </a:xfrm>
            <a:custGeom>
              <a:avLst/>
              <a:gdLst/>
              <a:ahLst/>
              <a:cxnLst/>
              <a:rect l="0" t="0" r="0" b="0"/>
              <a:pathLst>
                <a:path w="400084" h="84229">
                  <a:moveTo>
                    <a:pt x="400083" y="0"/>
                  </a:moveTo>
                  <a:lnTo>
                    <a:pt x="351152" y="8333"/>
                  </a:lnTo>
                  <a:lnTo>
                    <a:pt x="297611" y="15684"/>
                  </a:lnTo>
                  <a:lnTo>
                    <a:pt x="239406" y="28683"/>
                  </a:lnTo>
                  <a:lnTo>
                    <a:pt x="178839" y="39609"/>
                  </a:lnTo>
                  <a:lnTo>
                    <a:pt x="125620" y="49722"/>
                  </a:lnTo>
                  <a:lnTo>
                    <a:pt x="64462" y="60664"/>
                  </a:lnTo>
                  <a:lnTo>
                    <a:pt x="24432" y="738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64590" y="663295"/>
              <a:ext cx="325753" cy="958094"/>
            </a:xfrm>
            <a:custGeom>
              <a:avLst/>
              <a:gdLst/>
              <a:ahLst/>
              <a:cxnLst/>
              <a:rect l="0" t="0" r="0" b="0"/>
              <a:pathLst>
                <a:path w="325753" h="958094">
                  <a:moveTo>
                    <a:pt x="325752" y="0"/>
                  </a:moveTo>
                  <a:lnTo>
                    <a:pt x="267135" y="5589"/>
                  </a:lnTo>
                  <a:lnTo>
                    <a:pt x="211791" y="35939"/>
                  </a:lnTo>
                  <a:lnTo>
                    <a:pt x="155105" y="79542"/>
                  </a:lnTo>
                  <a:lnTo>
                    <a:pt x="112770" y="127111"/>
                  </a:lnTo>
                  <a:lnTo>
                    <a:pt x="82311" y="179086"/>
                  </a:lnTo>
                  <a:lnTo>
                    <a:pt x="58082" y="229524"/>
                  </a:lnTo>
                  <a:lnTo>
                    <a:pt x="33886" y="284547"/>
                  </a:lnTo>
                  <a:lnTo>
                    <a:pt x="17495" y="340476"/>
                  </a:lnTo>
                  <a:lnTo>
                    <a:pt x="6559" y="388141"/>
                  </a:lnTo>
                  <a:lnTo>
                    <a:pt x="1499" y="439308"/>
                  </a:lnTo>
                  <a:lnTo>
                    <a:pt x="0" y="491514"/>
                  </a:lnTo>
                  <a:lnTo>
                    <a:pt x="663" y="554320"/>
                  </a:lnTo>
                  <a:lnTo>
                    <a:pt x="7810" y="603450"/>
                  </a:lnTo>
                  <a:lnTo>
                    <a:pt x="23826" y="665685"/>
                  </a:lnTo>
                  <a:lnTo>
                    <a:pt x="43584" y="728368"/>
                  </a:lnTo>
                  <a:lnTo>
                    <a:pt x="68327" y="784640"/>
                  </a:lnTo>
                  <a:lnTo>
                    <a:pt x="110354" y="841622"/>
                  </a:lnTo>
                  <a:lnTo>
                    <a:pt x="154927" y="894836"/>
                  </a:lnTo>
                  <a:lnTo>
                    <a:pt x="180770" y="923362"/>
                  </a:lnTo>
                  <a:lnTo>
                    <a:pt x="220467" y="9580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43026" y="1000207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52642" y="0"/>
                  </a:moveTo>
                  <a:lnTo>
                    <a:pt x="41464" y="11178"/>
                  </a:lnTo>
                  <a:lnTo>
                    <a:pt x="23334" y="46076"/>
                  </a:lnTo>
                  <a:lnTo>
                    <a:pt x="8733" y="104639"/>
                  </a:lnTo>
                  <a:lnTo>
                    <a:pt x="3881" y="147112"/>
                  </a:lnTo>
                  <a:lnTo>
                    <a:pt x="1150" y="204246"/>
                  </a:lnTo>
                  <a:lnTo>
                    <a:pt x="340" y="257049"/>
                  </a:lnTo>
                  <a:lnTo>
                    <a:pt x="100" y="314029"/>
                  </a:lnTo>
                  <a:lnTo>
                    <a:pt x="29" y="35547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37741" y="1168663"/>
              <a:ext cx="336913" cy="52643"/>
            </a:xfrm>
            <a:custGeom>
              <a:avLst/>
              <a:gdLst/>
              <a:ahLst/>
              <a:cxnLst/>
              <a:rect l="0" t="0" r="0" b="0"/>
              <a:pathLst>
                <a:path w="336913" h="52643">
                  <a:moveTo>
                    <a:pt x="336912" y="0"/>
                  </a:moveTo>
                  <a:lnTo>
                    <a:pt x="281770" y="14654"/>
                  </a:lnTo>
                  <a:lnTo>
                    <a:pt x="229703" y="27028"/>
                  </a:lnTo>
                  <a:lnTo>
                    <a:pt x="177634" y="30235"/>
                  </a:lnTo>
                  <a:lnTo>
                    <a:pt x="120053" y="34438"/>
                  </a:lnTo>
                  <a:lnTo>
                    <a:pt x="68947" y="40598"/>
                  </a:lnTo>
                  <a:lnTo>
                    <a:pt x="12314" y="5024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41506" y="897594"/>
              <a:ext cx="450370" cy="492168"/>
            </a:xfrm>
            <a:custGeom>
              <a:avLst/>
              <a:gdLst/>
              <a:ahLst/>
              <a:cxnLst/>
              <a:rect l="0" t="0" r="0" b="0"/>
              <a:pathLst>
                <a:path w="450370" h="492168">
                  <a:moveTo>
                    <a:pt x="12131" y="81556"/>
                  </a:moveTo>
                  <a:lnTo>
                    <a:pt x="953" y="70377"/>
                  </a:lnTo>
                  <a:lnTo>
                    <a:pt x="0" y="64745"/>
                  </a:lnTo>
                  <a:lnTo>
                    <a:pt x="1704" y="58650"/>
                  </a:lnTo>
                  <a:lnTo>
                    <a:pt x="5179" y="52247"/>
                  </a:lnTo>
                  <a:lnTo>
                    <a:pt x="32428" y="32058"/>
                  </a:lnTo>
                  <a:lnTo>
                    <a:pt x="85730" y="8733"/>
                  </a:lnTo>
                  <a:lnTo>
                    <a:pt x="109183" y="2397"/>
                  </a:lnTo>
                  <a:lnTo>
                    <a:pt x="152931" y="0"/>
                  </a:lnTo>
                  <a:lnTo>
                    <a:pt x="189160" y="7348"/>
                  </a:lnTo>
                  <a:lnTo>
                    <a:pt x="211303" y="17769"/>
                  </a:lnTo>
                  <a:lnTo>
                    <a:pt x="226604" y="33319"/>
                  </a:lnTo>
                  <a:lnTo>
                    <a:pt x="236134" y="53098"/>
                  </a:lnTo>
                  <a:lnTo>
                    <a:pt x="240329" y="90541"/>
                  </a:lnTo>
                  <a:lnTo>
                    <a:pt x="228806" y="153434"/>
                  </a:lnTo>
                  <a:lnTo>
                    <a:pt x="213331" y="186301"/>
                  </a:lnTo>
                  <a:lnTo>
                    <a:pt x="205926" y="192330"/>
                  </a:lnTo>
                  <a:lnTo>
                    <a:pt x="197480" y="195180"/>
                  </a:lnTo>
                  <a:lnTo>
                    <a:pt x="188339" y="195910"/>
                  </a:lnTo>
                  <a:lnTo>
                    <a:pt x="185755" y="195226"/>
                  </a:lnTo>
                  <a:lnTo>
                    <a:pt x="187542" y="193601"/>
                  </a:lnTo>
                  <a:lnTo>
                    <a:pt x="221215" y="182587"/>
                  </a:lnTo>
                  <a:lnTo>
                    <a:pt x="246217" y="185340"/>
                  </a:lnTo>
                  <a:lnTo>
                    <a:pt x="305985" y="206172"/>
                  </a:lnTo>
                  <a:lnTo>
                    <a:pt x="365470" y="248051"/>
                  </a:lnTo>
                  <a:lnTo>
                    <a:pt x="426071" y="308427"/>
                  </a:lnTo>
                  <a:lnTo>
                    <a:pt x="444916" y="344009"/>
                  </a:lnTo>
                  <a:lnTo>
                    <a:pt x="450369" y="383018"/>
                  </a:lnTo>
                  <a:lnTo>
                    <a:pt x="447499" y="406222"/>
                  </a:lnTo>
                  <a:lnTo>
                    <a:pt x="436085" y="425113"/>
                  </a:lnTo>
                  <a:lnTo>
                    <a:pt x="406809" y="448903"/>
                  </a:lnTo>
                  <a:lnTo>
                    <a:pt x="354994" y="472313"/>
                  </a:lnTo>
                  <a:lnTo>
                    <a:pt x="308042" y="478876"/>
                  </a:lnTo>
                  <a:lnTo>
                    <a:pt x="257086" y="480820"/>
                  </a:lnTo>
                  <a:lnTo>
                    <a:pt x="193896" y="489864"/>
                  </a:lnTo>
                  <a:lnTo>
                    <a:pt x="180587" y="492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01077" y="663295"/>
              <a:ext cx="367308" cy="926509"/>
            </a:xfrm>
            <a:custGeom>
              <a:avLst/>
              <a:gdLst/>
              <a:ahLst/>
              <a:cxnLst/>
              <a:rect l="0" t="0" r="0" b="0"/>
              <a:pathLst>
                <a:path w="367308" h="926509">
                  <a:moveTo>
                    <a:pt x="0" y="0"/>
                  </a:moveTo>
                  <a:lnTo>
                    <a:pt x="59593" y="49498"/>
                  </a:lnTo>
                  <a:lnTo>
                    <a:pt x="109961" y="106693"/>
                  </a:lnTo>
                  <a:lnTo>
                    <a:pt x="167697" y="168579"/>
                  </a:lnTo>
                  <a:lnTo>
                    <a:pt x="220941" y="231638"/>
                  </a:lnTo>
                  <a:lnTo>
                    <a:pt x="259220" y="284271"/>
                  </a:lnTo>
                  <a:lnTo>
                    <a:pt x="286514" y="334789"/>
                  </a:lnTo>
                  <a:lnTo>
                    <a:pt x="307503" y="389828"/>
                  </a:lnTo>
                  <a:lnTo>
                    <a:pt x="328244" y="451350"/>
                  </a:lnTo>
                  <a:lnTo>
                    <a:pt x="349671" y="513761"/>
                  </a:lnTo>
                  <a:lnTo>
                    <a:pt x="356681" y="569856"/>
                  </a:lnTo>
                  <a:lnTo>
                    <a:pt x="364477" y="622871"/>
                  </a:lnTo>
                  <a:lnTo>
                    <a:pt x="367307" y="669905"/>
                  </a:lnTo>
                  <a:lnTo>
                    <a:pt x="365143" y="731368"/>
                  </a:lnTo>
                  <a:lnTo>
                    <a:pt x="353856" y="766913"/>
                  </a:lnTo>
                  <a:lnTo>
                    <a:pt x="330738" y="828239"/>
                  </a:lnTo>
                  <a:lnTo>
                    <a:pt x="306868" y="883931"/>
                  </a:lnTo>
                  <a:lnTo>
                    <a:pt x="284270" y="926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2909396" y="739167"/>
            <a:ext cx="1848479" cy="955859"/>
          </a:xfrm>
          <a:custGeom>
            <a:avLst/>
            <a:gdLst/>
            <a:ahLst/>
            <a:cxnLst/>
            <a:rect l="0" t="0" r="0" b="0"/>
            <a:pathLst>
              <a:path w="1848479" h="955859">
                <a:moveTo>
                  <a:pt x="954562" y="29413"/>
                </a:moveTo>
                <a:lnTo>
                  <a:pt x="917084" y="21080"/>
                </a:lnTo>
                <a:lnTo>
                  <a:pt x="865661" y="13729"/>
                </a:lnTo>
                <a:lnTo>
                  <a:pt x="809273" y="9417"/>
                </a:lnTo>
                <a:lnTo>
                  <a:pt x="760085" y="7500"/>
                </a:lnTo>
                <a:lnTo>
                  <a:pt x="708466" y="1213"/>
                </a:lnTo>
                <a:lnTo>
                  <a:pt x="658467" y="0"/>
                </a:lnTo>
                <a:lnTo>
                  <a:pt x="602706" y="6359"/>
                </a:lnTo>
                <a:lnTo>
                  <a:pt x="553171" y="14003"/>
                </a:lnTo>
                <a:lnTo>
                  <a:pt x="501449" y="31086"/>
                </a:lnTo>
                <a:lnTo>
                  <a:pt x="449079" y="50966"/>
                </a:lnTo>
                <a:lnTo>
                  <a:pt x="390160" y="78644"/>
                </a:lnTo>
                <a:lnTo>
                  <a:pt x="331425" y="106641"/>
                </a:lnTo>
                <a:lnTo>
                  <a:pt x="280250" y="141719"/>
                </a:lnTo>
                <a:lnTo>
                  <a:pt x="221717" y="185434"/>
                </a:lnTo>
                <a:lnTo>
                  <a:pt x="163188" y="229078"/>
                </a:lnTo>
                <a:lnTo>
                  <a:pt x="104721" y="281139"/>
                </a:lnTo>
                <a:lnTo>
                  <a:pt x="68219" y="318236"/>
                </a:lnTo>
                <a:lnTo>
                  <a:pt x="35091" y="378103"/>
                </a:lnTo>
                <a:lnTo>
                  <a:pt x="12590" y="428833"/>
                </a:lnTo>
                <a:lnTo>
                  <a:pt x="0" y="485820"/>
                </a:lnTo>
                <a:lnTo>
                  <a:pt x="635" y="535872"/>
                </a:lnTo>
                <a:lnTo>
                  <a:pt x="8232" y="587746"/>
                </a:lnTo>
                <a:lnTo>
                  <a:pt x="21011" y="637042"/>
                </a:lnTo>
                <a:lnTo>
                  <a:pt x="39616" y="675045"/>
                </a:lnTo>
                <a:lnTo>
                  <a:pt x="83907" y="729906"/>
                </a:lnTo>
                <a:lnTo>
                  <a:pt x="103181" y="751355"/>
                </a:lnTo>
                <a:lnTo>
                  <a:pt x="164084" y="798242"/>
                </a:lnTo>
                <a:lnTo>
                  <a:pt x="179759" y="810972"/>
                </a:lnTo>
                <a:lnTo>
                  <a:pt x="239002" y="837367"/>
                </a:lnTo>
                <a:lnTo>
                  <a:pt x="301829" y="867172"/>
                </a:lnTo>
                <a:lnTo>
                  <a:pt x="364969" y="889152"/>
                </a:lnTo>
                <a:lnTo>
                  <a:pt x="428137" y="910289"/>
                </a:lnTo>
                <a:lnTo>
                  <a:pt x="482730" y="924334"/>
                </a:lnTo>
                <a:lnTo>
                  <a:pt x="524930" y="930184"/>
                </a:lnTo>
                <a:lnTo>
                  <a:pt x="570982" y="932784"/>
                </a:lnTo>
                <a:lnTo>
                  <a:pt x="620590" y="939836"/>
                </a:lnTo>
                <a:lnTo>
                  <a:pt x="679872" y="943746"/>
                </a:lnTo>
                <a:lnTo>
                  <a:pt x="725633" y="947780"/>
                </a:lnTo>
                <a:lnTo>
                  <a:pt x="772097" y="952303"/>
                </a:lnTo>
                <a:lnTo>
                  <a:pt x="835378" y="954849"/>
                </a:lnTo>
                <a:lnTo>
                  <a:pt x="888312" y="955603"/>
                </a:lnTo>
                <a:lnTo>
                  <a:pt x="931357" y="955780"/>
                </a:lnTo>
                <a:lnTo>
                  <a:pt x="977784" y="955858"/>
                </a:lnTo>
                <a:lnTo>
                  <a:pt x="1040602" y="952783"/>
                </a:lnTo>
                <a:lnTo>
                  <a:pt x="1098208" y="944462"/>
                </a:lnTo>
                <a:lnTo>
                  <a:pt x="1142407" y="937960"/>
                </a:lnTo>
                <a:lnTo>
                  <a:pt x="1204412" y="928892"/>
                </a:lnTo>
                <a:lnTo>
                  <a:pt x="1256969" y="924516"/>
                </a:lnTo>
                <a:lnTo>
                  <a:pt x="1318165" y="916330"/>
                </a:lnTo>
                <a:lnTo>
                  <a:pt x="1372656" y="903083"/>
                </a:lnTo>
                <a:lnTo>
                  <a:pt x="1431453" y="884535"/>
                </a:lnTo>
                <a:lnTo>
                  <a:pt x="1485028" y="866789"/>
                </a:lnTo>
                <a:lnTo>
                  <a:pt x="1541846" y="847883"/>
                </a:lnTo>
                <a:lnTo>
                  <a:pt x="1594264" y="830421"/>
                </a:lnTo>
                <a:lnTo>
                  <a:pt x="1615561" y="821764"/>
                </a:lnTo>
                <a:lnTo>
                  <a:pt x="1672465" y="784818"/>
                </a:lnTo>
                <a:lnTo>
                  <a:pt x="1727517" y="745998"/>
                </a:lnTo>
                <a:lnTo>
                  <a:pt x="1778446" y="697752"/>
                </a:lnTo>
                <a:lnTo>
                  <a:pt x="1814278" y="640961"/>
                </a:lnTo>
                <a:lnTo>
                  <a:pt x="1838017" y="579208"/>
                </a:lnTo>
                <a:lnTo>
                  <a:pt x="1846086" y="539756"/>
                </a:lnTo>
                <a:lnTo>
                  <a:pt x="1848478" y="491021"/>
                </a:lnTo>
                <a:lnTo>
                  <a:pt x="1843696" y="433330"/>
                </a:lnTo>
                <a:lnTo>
                  <a:pt x="1828128" y="377358"/>
                </a:lnTo>
                <a:lnTo>
                  <a:pt x="1808741" y="334839"/>
                </a:lnTo>
                <a:lnTo>
                  <a:pt x="1768578" y="271577"/>
                </a:lnTo>
                <a:lnTo>
                  <a:pt x="1708900" y="208592"/>
                </a:lnTo>
                <a:lnTo>
                  <a:pt x="1647030" y="155972"/>
                </a:lnTo>
                <a:lnTo>
                  <a:pt x="1589247" y="120688"/>
                </a:lnTo>
                <a:lnTo>
                  <a:pt x="1528432" y="85569"/>
                </a:lnTo>
                <a:lnTo>
                  <a:pt x="1473635" y="64725"/>
                </a:lnTo>
                <a:lnTo>
                  <a:pt x="1417750" y="42411"/>
                </a:lnTo>
                <a:lnTo>
                  <a:pt x="1356062" y="31980"/>
                </a:lnTo>
                <a:lnTo>
                  <a:pt x="1304892" y="24584"/>
                </a:lnTo>
                <a:lnTo>
                  <a:pt x="1242435" y="20010"/>
                </a:lnTo>
                <a:lnTo>
                  <a:pt x="1192196" y="20388"/>
                </a:lnTo>
                <a:lnTo>
                  <a:pt x="1140266" y="27389"/>
                </a:lnTo>
                <a:lnTo>
                  <a:pt x="1087834" y="36872"/>
                </a:lnTo>
                <a:lnTo>
                  <a:pt x="1035255" y="47091"/>
                </a:lnTo>
                <a:lnTo>
                  <a:pt x="984970" y="57527"/>
                </a:lnTo>
                <a:lnTo>
                  <a:pt x="924208" y="75041"/>
                </a:lnTo>
                <a:lnTo>
                  <a:pt x="901920" y="820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3585010" y="1695088"/>
            <a:ext cx="867874" cy="1399620"/>
            <a:chOff x="3585010" y="1695088"/>
            <a:chExt cx="867874" cy="1399620"/>
          </a:xfrm>
        </p:grpSpPr>
        <p:sp>
          <p:nvSpPr>
            <p:cNvPr id="12" name="Freeform 11"/>
            <p:cNvSpPr/>
            <p:nvPr/>
          </p:nvSpPr>
          <p:spPr>
            <a:xfrm>
              <a:off x="3771549" y="1695088"/>
              <a:ext cx="429322" cy="386714"/>
            </a:xfrm>
            <a:custGeom>
              <a:avLst/>
              <a:gdLst/>
              <a:ahLst/>
              <a:cxnLst/>
              <a:rect l="0" t="0" r="0" b="0"/>
              <a:pathLst>
                <a:path w="429322" h="386714">
                  <a:moveTo>
                    <a:pt x="208223" y="0"/>
                  </a:moveTo>
                  <a:lnTo>
                    <a:pt x="208223" y="48930"/>
                  </a:lnTo>
                  <a:lnTo>
                    <a:pt x="213812" y="102472"/>
                  </a:lnTo>
                  <a:lnTo>
                    <a:pt x="218945" y="156418"/>
                  </a:lnTo>
                  <a:lnTo>
                    <a:pt x="225698" y="205183"/>
                  </a:lnTo>
                  <a:lnTo>
                    <a:pt x="225452" y="267824"/>
                  </a:lnTo>
                  <a:lnTo>
                    <a:pt x="220075" y="320275"/>
                  </a:lnTo>
                  <a:lnTo>
                    <a:pt x="213554" y="356159"/>
                  </a:lnTo>
                  <a:lnTo>
                    <a:pt x="207098" y="363781"/>
                  </a:lnTo>
                  <a:lnTo>
                    <a:pt x="187445" y="372250"/>
                  </a:lnTo>
                  <a:lnTo>
                    <a:pt x="177994" y="372169"/>
                  </a:lnTo>
                  <a:lnTo>
                    <a:pt x="161252" y="365840"/>
                  </a:lnTo>
                  <a:lnTo>
                    <a:pt x="102848" y="305724"/>
                  </a:lnTo>
                  <a:lnTo>
                    <a:pt x="72028" y="268273"/>
                  </a:lnTo>
                  <a:lnTo>
                    <a:pt x="36346" y="212406"/>
                  </a:lnTo>
                  <a:lnTo>
                    <a:pt x="1174" y="172669"/>
                  </a:lnTo>
                  <a:lnTo>
                    <a:pt x="0" y="168925"/>
                  </a:lnTo>
                  <a:lnTo>
                    <a:pt x="2727" y="167599"/>
                  </a:lnTo>
                  <a:lnTo>
                    <a:pt x="8055" y="167884"/>
                  </a:lnTo>
                  <a:lnTo>
                    <a:pt x="20213" y="180680"/>
                  </a:lnTo>
                  <a:lnTo>
                    <a:pt x="69289" y="242304"/>
                  </a:lnTo>
                  <a:lnTo>
                    <a:pt x="121619" y="302220"/>
                  </a:lnTo>
                  <a:lnTo>
                    <a:pt x="178578" y="363342"/>
                  </a:lnTo>
                  <a:lnTo>
                    <a:pt x="208797" y="379968"/>
                  </a:lnTo>
                  <a:lnTo>
                    <a:pt x="245568" y="386713"/>
                  </a:lnTo>
                  <a:lnTo>
                    <a:pt x="266154" y="382053"/>
                  </a:lnTo>
                  <a:lnTo>
                    <a:pt x="298435" y="359996"/>
                  </a:lnTo>
                  <a:lnTo>
                    <a:pt x="355778" y="311088"/>
                  </a:lnTo>
                  <a:lnTo>
                    <a:pt x="408068" y="253329"/>
                  </a:lnTo>
                  <a:lnTo>
                    <a:pt x="419875" y="240102"/>
                  </a:lnTo>
                  <a:lnTo>
                    <a:pt x="42932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85010" y="2158342"/>
              <a:ext cx="867874" cy="936366"/>
            </a:xfrm>
            <a:custGeom>
              <a:avLst/>
              <a:gdLst/>
              <a:ahLst/>
              <a:cxnLst/>
              <a:rect l="0" t="0" r="0" b="0"/>
              <a:pathLst>
                <a:path w="867874" h="936366">
                  <a:moveTo>
                    <a:pt x="489518" y="42113"/>
                  </a:moveTo>
                  <a:lnTo>
                    <a:pt x="478340" y="25346"/>
                  </a:lnTo>
                  <a:lnTo>
                    <a:pt x="463493" y="13994"/>
                  </a:lnTo>
                  <a:lnTo>
                    <a:pt x="444027" y="6220"/>
                  </a:lnTo>
                  <a:lnTo>
                    <a:pt x="405589" y="3012"/>
                  </a:lnTo>
                  <a:lnTo>
                    <a:pt x="358845" y="10121"/>
                  </a:lnTo>
                  <a:lnTo>
                    <a:pt x="303656" y="32891"/>
                  </a:lnTo>
                  <a:lnTo>
                    <a:pt x="240608" y="74088"/>
                  </a:lnTo>
                  <a:lnTo>
                    <a:pt x="184689" y="117482"/>
                  </a:lnTo>
                  <a:lnTo>
                    <a:pt x="135719" y="170066"/>
                  </a:lnTo>
                  <a:lnTo>
                    <a:pt x="91717" y="229643"/>
                  </a:lnTo>
                  <a:lnTo>
                    <a:pt x="61810" y="278938"/>
                  </a:lnTo>
                  <a:lnTo>
                    <a:pt x="40608" y="340971"/>
                  </a:lnTo>
                  <a:lnTo>
                    <a:pt x="21342" y="399498"/>
                  </a:lnTo>
                  <a:lnTo>
                    <a:pt x="11254" y="461708"/>
                  </a:lnTo>
                  <a:lnTo>
                    <a:pt x="6402" y="521916"/>
                  </a:lnTo>
                  <a:lnTo>
                    <a:pt x="5443" y="581989"/>
                  </a:lnTo>
                  <a:lnTo>
                    <a:pt x="5254" y="644245"/>
                  </a:lnTo>
                  <a:lnTo>
                    <a:pt x="0" y="704287"/>
                  </a:lnTo>
                  <a:lnTo>
                    <a:pt x="5232" y="725967"/>
                  </a:lnTo>
                  <a:lnTo>
                    <a:pt x="34211" y="779043"/>
                  </a:lnTo>
                  <a:lnTo>
                    <a:pt x="62712" y="820040"/>
                  </a:lnTo>
                  <a:lnTo>
                    <a:pt x="121448" y="866434"/>
                  </a:lnTo>
                  <a:lnTo>
                    <a:pt x="173719" y="901887"/>
                  </a:lnTo>
                  <a:lnTo>
                    <a:pt x="234646" y="925576"/>
                  </a:lnTo>
                  <a:lnTo>
                    <a:pt x="270891" y="933640"/>
                  </a:lnTo>
                  <a:lnTo>
                    <a:pt x="325060" y="936365"/>
                  </a:lnTo>
                  <a:lnTo>
                    <a:pt x="383598" y="931248"/>
                  </a:lnTo>
                  <a:lnTo>
                    <a:pt x="444289" y="919038"/>
                  </a:lnTo>
                  <a:lnTo>
                    <a:pt x="497005" y="902242"/>
                  </a:lnTo>
                  <a:lnTo>
                    <a:pt x="553458" y="869933"/>
                  </a:lnTo>
                  <a:lnTo>
                    <a:pt x="614344" y="835205"/>
                  </a:lnTo>
                  <a:lnTo>
                    <a:pt x="668303" y="800158"/>
                  </a:lnTo>
                  <a:lnTo>
                    <a:pt x="710577" y="766499"/>
                  </a:lnTo>
                  <a:lnTo>
                    <a:pt x="764719" y="705226"/>
                  </a:lnTo>
                  <a:lnTo>
                    <a:pt x="811904" y="642222"/>
                  </a:lnTo>
                  <a:lnTo>
                    <a:pt x="844303" y="586474"/>
                  </a:lnTo>
                  <a:lnTo>
                    <a:pt x="860896" y="532827"/>
                  </a:lnTo>
                  <a:lnTo>
                    <a:pt x="866278" y="474379"/>
                  </a:lnTo>
                  <a:lnTo>
                    <a:pt x="867873" y="421966"/>
                  </a:lnTo>
                  <a:lnTo>
                    <a:pt x="867242" y="362334"/>
                  </a:lnTo>
                  <a:lnTo>
                    <a:pt x="853945" y="305495"/>
                  </a:lnTo>
                  <a:lnTo>
                    <a:pt x="829136" y="249207"/>
                  </a:lnTo>
                  <a:lnTo>
                    <a:pt x="793299" y="186963"/>
                  </a:lnTo>
                  <a:lnTo>
                    <a:pt x="752426" y="135326"/>
                  </a:lnTo>
                  <a:lnTo>
                    <a:pt x="710556" y="86002"/>
                  </a:lnTo>
                  <a:lnTo>
                    <a:pt x="652849" y="50870"/>
                  </a:lnTo>
                  <a:lnTo>
                    <a:pt x="607063" y="28590"/>
                  </a:lnTo>
                  <a:lnTo>
                    <a:pt x="548612" y="6340"/>
                  </a:lnTo>
                  <a:lnTo>
                    <a:pt x="5316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853222" y="2150407"/>
            <a:ext cx="4141021" cy="837837"/>
            <a:chOff x="2853222" y="2150407"/>
            <a:chExt cx="4141021" cy="837837"/>
          </a:xfrm>
        </p:grpSpPr>
        <p:sp>
          <p:nvSpPr>
            <p:cNvPr id="15" name="Freeform 14"/>
            <p:cNvSpPr/>
            <p:nvPr/>
          </p:nvSpPr>
          <p:spPr>
            <a:xfrm>
              <a:off x="2853222" y="2201919"/>
              <a:ext cx="480821" cy="619719"/>
            </a:xfrm>
            <a:custGeom>
              <a:avLst/>
              <a:gdLst/>
              <a:ahLst/>
              <a:cxnLst/>
              <a:rect l="0" t="0" r="0" b="0"/>
              <a:pathLst>
                <a:path w="480821" h="619719">
                  <a:moveTo>
                    <a:pt x="0" y="9065"/>
                  </a:moveTo>
                  <a:lnTo>
                    <a:pt x="58617" y="0"/>
                  </a:lnTo>
                  <a:lnTo>
                    <a:pt x="104586" y="4559"/>
                  </a:lnTo>
                  <a:lnTo>
                    <a:pt x="166429" y="13319"/>
                  </a:lnTo>
                  <a:lnTo>
                    <a:pt x="209670" y="16805"/>
                  </a:lnTo>
                  <a:lnTo>
                    <a:pt x="270355" y="18767"/>
                  </a:lnTo>
                  <a:lnTo>
                    <a:pt x="332084" y="13841"/>
                  </a:lnTo>
                  <a:lnTo>
                    <a:pt x="393714" y="10008"/>
                  </a:lnTo>
                  <a:lnTo>
                    <a:pt x="452161" y="9252"/>
                  </a:lnTo>
                  <a:lnTo>
                    <a:pt x="466387" y="9189"/>
                  </a:lnTo>
                  <a:lnTo>
                    <a:pt x="474701" y="12657"/>
                  </a:lnTo>
                  <a:lnTo>
                    <a:pt x="479075" y="18479"/>
                  </a:lnTo>
                  <a:lnTo>
                    <a:pt x="480820" y="25870"/>
                  </a:lnTo>
                  <a:lnTo>
                    <a:pt x="477688" y="64217"/>
                  </a:lnTo>
                  <a:lnTo>
                    <a:pt x="469279" y="86609"/>
                  </a:lnTo>
                  <a:lnTo>
                    <a:pt x="445330" y="143149"/>
                  </a:lnTo>
                  <a:lnTo>
                    <a:pt x="419199" y="203800"/>
                  </a:lnTo>
                  <a:lnTo>
                    <a:pt x="395497" y="265813"/>
                  </a:lnTo>
                  <a:lnTo>
                    <a:pt x="371405" y="327456"/>
                  </a:lnTo>
                  <a:lnTo>
                    <a:pt x="355711" y="378314"/>
                  </a:lnTo>
                  <a:lnTo>
                    <a:pt x="336243" y="427308"/>
                  </a:lnTo>
                  <a:lnTo>
                    <a:pt x="314293" y="485785"/>
                  </a:lnTo>
                  <a:lnTo>
                    <a:pt x="291457" y="548462"/>
                  </a:lnTo>
                  <a:lnTo>
                    <a:pt x="274468" y="593944"/>
                  </a:lnTo>
                  <a:lnTo>
                    <a:pt x="263213" y="6197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75646" y="2400497"/>
              <a:ext cx="14655" cy="210571"/>
            </a:xfrm>
            <a:custGeom>
              <a:avLst/>
              <a:gdLst/>
              <a:ahLst/>
              <a:cxnLst/>
              <a:rect l="0" t="0" r="0" b="0"/>
              <a:pathLst>
                <a:path w="14655" h="210571">
                  <a:moveTo>
                    <a:pt x="14654" y="0"/>
                  </a:moveTo>
                  <a:lnTo>
                    <a:pt x="0" y="58617"/>
                  </a:lnTo>
                  <a:lnTo>
                    <a:pt x="2098" y="112791"/>
                  </a:lnTo>
                  <a:lnTo>
                    <a:pt x="3725" y="168552"/>
                  </a:lnTo>
                  <a:lnTo>
                    <a:pt x="412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53430" y="2479136"/>
              <a:ext cx="242156" cy="26647"/>
            </a:xfrm>
            <a:custGeom>
              <a:avLst/>
              <a:gdLst/>
              <a:ahLst/>
              <a:cxnLst/>
              <a:rect l="0" t="0" r="0" b="0"/>
              <a:pathLst>
                <a:path w="242156" h="26647">
                  <a:moveTo>
                    <a:pt x="242155" y="5589"/>
                  </a:moveTo>
                  <a:lnTo>
                    <a:pt x="225388" y="0"/>
                  </a:lnTo>
                  <a:lnTo>
                    <a:pt x="165403" y="3272"/>
                  </a:lnTo>
                  <a:lnTo>
                    <a:pt x="106069" y="5131"/>
                  </a:lnTo>
                  <a:lnTo>
                    <a:pt x="77557" y="7725"/>
                  </a:lnTo>
                  <a:lnTo>
                    <a:pt x="27364" y="2221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74348" y="2150407"/>
              <a:ext cx="625970" cy="720990"/>
            </a:xfrm>
            <a:custGeom>
              <a:avLst/>
              <a:gdLst/>
              <a:ahLst/>
              <a:cxnLst/>
              <a:rect l="0" t="0" r="0" b="0"/>
              <a:pathLst>
                <a:path w="625970" h="720990">
                  <a:moveTo>
                    <a:pt x="5590" y="81634"/>
                  </a:moveTo>
                  <a:lnTo>
                    <a:pt x="0" y="64866"/>
                  </a:lnTo>
                  <a:lnTo>
                    <a:pt x="693" y="57588"/>
                  </a:lnTo>
                  <a:lnTo>
                    <a:pt x="7703" y="43261"/>
                  </a:lnTo>
                  <a:lnTo>
                    <a:pt x="21737" y="32214"/>
                  </a:lnTo>
                  <a:lnTo>
                    <a:pt x="64931" y="15590"/>
                  </a:lnTo>
                  <a:lnTo>
                    <a:pt x="126929" y="2211"/>
                  </a:lnTo>
                  <a:lnTo>
                    <a:pt x="180492" y="0"/>
                  </a:lnTo>
                  <a:lnTo>
                    <a:pt x="224094" y="3628"/>
                  </a:lnTo>
                  <a:lnTo>
                    <a:pt x="283501" y="12248"/>
                  </a:lnTo>
                  <a:lnTo>
                    <a:pt x="346401" y="34046"/>
                  </a:lnTo>
                  <a:lnTo>
                    <a:pt x="381482" y="55186"/>
                  </a:lnTo>
                  <a:lnTo>
                    <a:pt x="406044" y="83156"/>
                  </a:lnTo>
                  <a:lnTo>
                    <a:pt x="416756" y="103368"/>
                  </a:lnTo>
                  <a:lnTo>
                    <a:pt x="419177" y="130288"/>
                  </a:lnTo>
                  <a:lnTo>
                    <a:pt x="415184" y="158240"/>
                  </a:lnTo>
                  <a:lnTo>
                    <a:pt x="405611" y="178462"/>
                  </a:lnTo>
                  <a:lnTo>
                    <a:pt x="371995" y="210508"/>
                  </a:lnTo>
                  <a:lnTo>
                    <a:pt x="321169" y="240863"/>
                  </a:lnTo>
                  <a:lnTo>
                    <a:pt x="286295" y="254333"/>
                  </a:lnTo>
                  <a:lnTo>
                    <a:pt x="320195" y="250880"/>
                  </a:lnTo>
                  <a:lnTo>
                    <a:pt x="378953" y="258651"/>
                  </a:lnTo>
                  <a:lnTo>
                    <a:pt x="439952" y="274571"/>
                  </a:lnTo>
                  <a:lnTo>
                    <a:pt x="502391" y="305489"/>
                  </a:lnTo>
                  <a:lnTo>
                    <a:pt x="558722" y="351491"/>
                  </a:lnTo>
                  <a:lnTo>
                    <a:pt x="587896" y="382207"/>
                  </a:lnTo>
                  <a:lnTo>
                    <a:pt x="617637" y="438746"/>
                  </a:lnTo>
                  <a:lnTo>
                    <a:pt x="624065" y="487702"/>
                  </a:lnTo>
                  <a:lnTo>
                    <a:pt x="625969" y="546661"/>
                  </a:lnTo>
                  <a:lnTo>
                    <a:pt x="620944" y="591817"/>
                  </a:lnTo>
                  <a:lnTo>
                    <a:pt x="612093" y="612928"/>
                  </a:lnTo>
                  <a:lnTo>
                    <a:pt x="566867" y="667389"/>
                  </a:lnTo>
                  <a:lnTo>
                    <a:pt x="528240" y="688495"/>
                  </a:lnTo>
                  <a:lnTo>
                    <a:pt x="472951" y="710862"/>
                  </a:lnTo>
                  <a:lnTo>
                    <a:pt x="444933" y="718090"/>
                  </a:lnTo>
                  <a:lnTo>
                    <a:pt x="384290" y="720989"/>
                  </a:lnTo>
                  <a:lnTo>
                    <a:pt x="328367" y="716129"/>
                  </a:lnTo>
                  <a:lnTo>
                    <a:pt x="300387" y="713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38031" y="242155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9606" y="0"/>
                  </a:lnTo>
                  <a:lnTo>
                    <a:pt x="364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95917" y="2560656"/>
              <a:ext cx="231628" cy="18826"/>
            </a:xfrm>
            <a:custGeom>
              <a:avLst/>
              <a:gdLst/>
              <a:ahLst/>
              <a:cxnLst/>
              <a:rect l="0" t="0" r="0" b="0"/>
              <a:pathLst>
                <a:path w="231628" h="18826">
                  <a:moveTo>
                    <a:pt x="231627" y="18825"/>
                  </a:moveTo>
                  <a:lnTo>
                    <a:pt x="194149" y="10492"/>
                  </a:lnTo>
                  <a:lnTo>
                    <a:pt x="133971" y="1350"/>
                  </a:lnTo>
                  <a:lnTo>
                    <a:pt x="81419" y="0"/>
                  </a:lnTo>
                  <a:lnTo>
                    <a:pt x="23145" y="6311"/>
                  </a:lnTo>
                  <a:lnTo>
                    <a:pt x="0" y="82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43437" y="2337326"/>
              <a:ext cx="63134" cy="536954"/>
            </a:xfrm>
            <a:custGeom>
              <a:avLst/>
              <a:gdLst/>
              <a:ahLst/>
              <a:cxnLst/>
              <a:rect l="0" t="0" r="0" b="0"/>
              <a:pathLst>
                <a:path w="63134" h="536954">
                  <a:moveTo>
                    <a:pt x="10490" y="0"/>
                  </a:moveTo>
                  <a:lnTo>
                    <a:pt x="4901" y="58617"/>
                  </a:lnTo>
                  <a:lnTo>
                    <a:pt x="937" y="112791"/>
                  </a:lnTo>
                  <a:lnTo>
                    <a:pt x="155" y="168552"/>
                  </a:lnTo>
                  <a:lnTo>
                    <a:pt x="0" y="230216"/>
                  </a:lnTo>
                  <a:lnTo>
                    <a:pt x="1139" y="291486"/>
                  </a:lnTo>
                  <a:lnTo>
                    <a:pt x="7199" y="340350"/>
                  </a:lnTo>
                  <a:lnTo>
                    <a:pt x="12959" y="402495"/>
                  </a:lnTo>
                  <a:lnTo>
                    <a:pt x="25016" y="465160"/>
                  </a:lnTo>
                  <a:lnTo>
                    <a:pt x="55687" y="519050"/>
                  </a:lnTo>
                  <a:lnTo>
                    <a:pt x="63133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65959" y="2426017"/>
              <a:ext cx="528284" cy="562227"/>
            </a:xfrm>
            <a:custGeom>
              <a:avLst/>
              <a:gdLst/>
              <a:ahLst/>
              <a:cxnLst/>
              <a:rect l="0" t="0" r="0" b="0"/>
              <a:pathLst>
                <a:path w="528284" h="562227">
                  <a:moveTo>
                    <a:pt x="261751" y="6065"/>
                  </a:moveTo>
                  <a:lnTo>
                    <a:pt x="228129" y="0"/>
                  </a:lnTo>
                  <a:lnTo>
                    <a:pt x="203133" y="2590"/>
                  </a:lnTo>
                  <a:lnTo>
                    <a:pt x="162754" y="21803"/>
                  </a:lnTo>
                  <a:lnTo>
                    <a:pt x="99437" y="66803"/>
                  </a:lnTo>
                  <a:lnTo>
                    <a:pt x="70938" y="98931"/>
                  </a:lnTo>
                  <a:lnTo>
                    <a:pt x="29866" y="162190"/>
                  </a:lnTo>
                  <a:lnTo>
                    <a:pt x="9640" y="202453"/>
                  </a:lnTo>
                  <a:lnTo>
                    <a:pt x="1827" y="258967"/>
                  </a:lnTo>
                  <a:lnTo>
                    <a:pt x="0" y="304080"/>
                  </a:lnTo>
                  <a:lnTo>
                    <a:pt x="2091" y="363038"/>
                  </a:lnTo>
                  <a:lnTo>
                    <a:pt x="9475" y="390497"/>
                  </a:lnTo>
                  <a:lnTo>
                    <a:pt x="47032" y="447588"/>
                  </a:lnTo>
                  <a:lnTo>
                    <a:pt x="88921" y="500816"/>
                  </a:lnTo>
                  <a:lnTo>
                    <a:pt x="145723" y="543001"/>
                  </a:lnTo>
                  <a:lnTo>
                    <a:pt x="196047" y="557832"/>
                  </a:lnTo>
                  <a:lnTo>
                    <a:pt x="253592" y="562226"/>
                  </a:lnTo>
                  <a:lnTo>
                    <a:pt x="310701" y="555305"/>
                  </a:lnTo>
                  <a:lnTo>
                    <a:pt x="362018" y="536434"/>
                  </a:lnTo>
                  <a:lnTo>
                    <a:pt x="416606" y="505193"/>
                  </a:lnTo>
                  <a:lnTo>
                    <a:pt x="467925" y="462369"/>
                  </a:lnTo>
                  <a:lnTo>
                    <a:pt x="500670" y="399095"/>
                  </a:lnTo>
                  <a:lnTo>
                    <a:pt x="521027" y="343435"/>
                  </a:lnTo>
                  <a:lnTo>
                    <a:pt x="528283" y="322124"/>
                  </a:lnTo>
                  <a:lnTo>
                    <a:pt x="527766" y="273628"/>
                  </a:lnTo>
                  <a:lnTo>
                    <a:pt x="520205" y="214805"/>
                  </a:lnTo>
                  <a:lnTo>
                    <a:pt x="499933" y="157262"/>
                  </a:lnTo>
                  <a:lnTo>
                    <a:pt x="480331" y="115220"/>
                  </a:lnTo>
                  <a:lnTo>
                    <a:pt x="457926" y="91440"/>
                  </a:lnTo>
                  <a:lnTo>
                    <a:pt x="406615" y="51399"/>
                  </a:lnTo>
                  <a:lnTo>
                    <a:pt x="366535" y="34777"/>
                  </a:lnTo>
                  <a:lnTo>
                    <a:pt x="303900" y="28131"/>
                  </a:lnTo>
                  <a:lnTo>
                    <a:pt x="282808" y="27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372116" y="432019"/>
            <a:ext cx="2091467" cy="2513459"/>
            <a:chOff x="7372116" y="432019"/>
            <a:chExt cx="2091467" cy="2513459"/>
          </a:xfrm>
        </p:grpSpPr>
        <p:sp>
          <p:nvSpPr>
            <p:cNvPr id="24" name="Freeform 23"/>
            <p:cNvSpPr/>
            <p:nvPr/>
          </p:nvSpPr>
          <p:spPr>
            <a:xfrm>
              <a:off x="7372116" y="432019"/>
              <a:ext cx="590385" cy="503679"/>
            </a:xfrm>
            <a:custGeom>
              <a:avLst/>
              <a:gdLst/>
              <a:ahLst/>
              <a:cxnLst/>
              <a:rect l="0" t="0" r="0" b="0"/>
              <a:pathLst>
                <a:path w="590385" h="503679">
                  <a:moveTo>
                    <a:pt x="492672" y="73348"/>
                  </a:moveTo>
                  <a:lnTo>
                    <a:pt x="429221" y="37432"/>
                  </a:lnTo>
                  <a:lnTo>
                    <a:pt x="379375" y="18123"/>
                  </a:lnTo>
                  <a:lnTo>
                    <a:pt x="336642" y="8639"/>
                  </a:lnTo>
                  <a:lnTo>
                    <a:pt x="293474" y="3645"/>
                  </a:lnTo>
                  <a:lnTo>
                    <a:pt x="235949" y="833"/>
                  </a:lnTo>
                  <a:lnTo>
                    <a:pt x="179909" y="0"/>
                  </a:lnTo>
                  <a:lnTo>
                    <a:pt x="117681" y="2872"/>
                  </a:lnTo>
                  <a:lnTo>
                    <a:pt x="65318" y="14252"/>
                  </a:lnTo>
                  <a:lnTo>
                    <a:pt x="11293" y="39058"/>
                  </a:lnTo>
                  <a:lnTo>
                    <a:pt x="4466" y="46979"/>
                  </a:lnTo>
                  <a:lnTo>
                    <a:pt x="1085" y="55769"/>
                  </a:lnTo>
                  <a:lnTo>
                    <a:pt x="0" y="65138"/>
                  </a:lnTo>
                  <a:lnTo>
                    <a:pt x="2787" y="73724"/>
                  </a:lnTo>
                  <a:lnTo>
                    <a:pt x="15242" y="89503"/>
                  </a:lnTo>
                  <a:lnTo>
                    <a:pt x="61410" y="118697"/>
                  </a:lnTo>
                  <a:lnTo>
                    <a:pt x="119401" y="143874"/>
                  </a:lnTo>
                  <a:lnTo>
                    <a:pt x="176188" y="164177"/>
                  </a:lnTo>
                  <a:lnTo>
                    <a:pt x="234966" y="182088"/>
                  </a:lnTo>
                  <a:lnTo>
                    <a:pt x="291968" y="199683"/>
                  </a:lnTo>
                  <a:lnTo>
                    <a:pt x="353591" y="217237"/>
                  </a:lnTo>
                  <a:lnTo>
                    <a:pt x="417063" y="234785"/>
                  </a:lnTo>
                  <a:lnTo>
                    <a:pt x="471363" y="263786"/>
                  </a:lnTo>
                  <a:lnTo>
                    <a:pt x="529549" y="308176"/>
                  </a:lnTo>
                  <a:lnTo>
                    <a:pt x="552346" y="328625"/>
                  </a:lnTo>
                  <a:lnTo>
                    <a:pt x="577163" y="366445"/>
                  </a:lnTo>
                  <a:lnTo>
                    <a:pt x="587936" y="393516"/>
                  </a:lnTo>
                  <a:lnTo>
                    <a:pt x="590384" y="421146"/>
                  </a:lnTo>
                  <a:lnTo>
                    <a:pt x="586402" y="446684"/>
                  </a:lnTo>
                  <a:lnTo>
                    <a:pt x="576833" y="465833"/>
                  </a:lnTo>
                  <a:lnTo>
                    <a:pt x="547114" y="489767"/>
                  </a:lnTo>
                  <a:lnTo>
                    <a:pt x="491905" y="500498"/>
                  </a:lnTo>
                  <a:lnTo>
                    <a:pt x="434862" y="503678"/>
                  </a:lnTo>
                  <a:lnTo>
                    <a:pt x="386505" y="499031"/>
                  </a:lnTo>
                  <a:lnTo>
                    <a:pt x="336952" y="495834"/>
                  </a:lnTo>
                  <a:lnTo>
                    <a:pt x="279637" y="489298"/>
                  </a:lnTo>
                  <a:lnTo>
                    <a:pt x="239987" y="483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50317" y="740115"/>
              <a:ext cx="325083" cy="239034"/>
            </a:xfrm>
            <a:custGeom>
              <a:avLst/>
              <a:gdLst/>
              <a:ahLst/>
              <a:cxnLst/>
              <a:rect l="0" t="0" r="0" b="0"/>
              <a:pathLst>
                <a:path w="325083" h="239034">
                  <a:moveTo>
                    <a:pt x="219797" y="17936"/>
                  </a:moveTo>
                  <a:lnTo>
                    <a:pt x="208619" y="6758"/>
                  </a:lnTo>
                  <a:lnTo>
                    <a:pt x="190652" y="1270"/>
                  </a:lnTo>
                  <a:lnTo>
                    <a:pt x="167069" y="0"/>
                  </a:lnTo>
                  <a:lnTo>
                    <a:pt x="113801" y="8718"/>
                  </a:lnTo>
                  <a:lnTo>
                    <a:pt x="87290" y="17349"/>
                  </a:lnTo>
                  <a:lnTo>
                    <a:pt x="53804" y="41939"/>
                  </a:lnTo>
                  <a:lnTo>
                    <a:pt x="13523" y="92024"/>
                  </a:lnTo>
                  <a:lnTo>
                    <a:pt x="5287" y="115985"/>
                  </a:lnTo>
                  <a:lnTo>
                    <a:pt x="0" y="169495"/>
                  </a:lnTo>
                  <a:lnTo>
                    <a:pt x="4673" y="205562"/>
                  </a:lnTo>
                  <a:lnTo>
                    <a:pt x="19056" y="232887"/>
                  </a:lnTo>
                  <a:lnTo>
                    <a:pt x="26308" y="237276"/>
                  </a:lnTo>
                  <a:lnTo>
                    <a:pt x="43724" y="239033"/>
                  </a:lnTo>
                  <a:lnTo>
                    <a:pt x="73261" y="233445"/>
                  </a:lnTo>
                  <a:lnTo>
                    <a:pt x="81162" y="227119"/>
                  </a:lnTo>
                  <a:lnTo>
                    <a:pt x="117467" y="164198"/>
                  </a:lnTo>
                  <a:lnTo>
                    <a:pt x="134767" y="111775"/>
                  </a:lnTo>
                  <a:lnTo>
                    <a:pt x="145775" y="51741"/>
                  </a:lnTo>
                  <a:lnTo>
                    <a:pt x="148222" y="53341"/>
                  </a:lnTo>
                  <a:lnTo>
                    <a:pt x="175674" y="106543"/>
                  </a:lnTo>
                  <a:lnTo>
                    <a:pt x="184979" y="129847"/>
                  </a:lnTo>
                  <a:lnTo>
                    <a:pt x="204541" y="156120"/>
                  </a:lnTo>
                  <a:lnTo>
                    <a:pt x="232044" y="177553"/>
                  </a:lnTo>
                  <a:lnTo>
                    <a:pt x="263590" y="190662"/>
                  </a:lnTo>
                  <a:lnTo>
                    <a:pt x="325082" y="1969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24298" y="715716"/>
              <a:ext cx="303786" cy="242378"/>
            </a:xfrm>
            <a:custGeom>
              <a:avLst/>
              <a:gdLst/>
              <a:ahLst/>
              <a:cxnLst/>
              <a:rect l="0" t="0" r="0" b="0"/>
              <a:pathLst>
                <a:path w="303786" h="242378">
                  <a:moveTo>
                    <a:pt x="8987" y="52864"/>
                  </a:moveTo>
                  <a:lnTo>
                    <a:pt x="1751" y="80420"/>
                  </a:lnTo>
                  <a:lnTo>
                    <a:pt x="2228" y="133523"/>
                  </a:lnTo>
                  <a:lnTo>
                    <a:pt x="13241" y="184090"/>
                  </a:lnTo>
                  <a:lnTo>
                    <a:pt x="18276" y="229780"/>
                  </a:lnTo>
                  <a:lnTo>
                    <a:pt x="18964" y="222350"/>
                  </a:lnTo>
                  <a:lnTo>
                    <a:pt x="7990" y="166502"/>
                  </a:lnTo>
                  <a:lnTo>
                    <a:pt x="341" y="112096"/>
                  </a:lnTo>
                  <a:lnTo>
                    <a:pt x="0" y="57458"/>
                  </a:lnTo>
                  <a:lnTo>
                    <a:pt x="4212" y="33849"/>
                  </a:lnTo>
                  <a:lnTo>
                    <a:pt x="9314" y="24979"/>
                  </a:lnTo>
                  <a:lnTo>
                    <a:pt x="24340" y="12005"/>
                  </a:lnTo>
                  <a:lnTo>
                    <a:pt x="32090" y="10417"/>
                  </a:lnTo>
                  <a:lnTo>
                    <a:pt x="39597" y="11698"/>
                  </a:lnTo>
                  <a:lnTo>
                    <a:pt x="46941" y="14891"/>
                  </a:lnTo>
                  <a:lnTo>
                    <a:pt x="68455" y="36153"/>
                  </a:lnTo>
                  <a:lnTo>
                    <a:pt x="110745" y="95359"/>
                  </a:lnTo>
                  <a:lnTo>
                    <a:pt x="114261" y="97572"/>
                  </a:lnTo>
                  <a:lnTo>
                    <a:pt x="115434" y="94368"/>
                  </a:lnTo>
                  <a:lnTo>
                    <a:pt x="109529" y="51397"/>
                  </a:lnTo>
                  <a:lnTo>
                    <a:pt x="116454" y="31155"/>
                  </a:lnTo>
                  <a:lnTo>
                    <a:pt x="139095" y="5617"/>
                  </a:lnTo>
                  <a:lnTo>
                    <a:pt x="148368" y="1479"/>
                  </a:lnTo>
                  <a:lnTo>
                    <a:pt x="168030" y="0"/>
                  </a:lnTo>
                  <a:lnTo>
                    <a:pt x="198830" y="5745"/>
                  </a:lnTo>
                  <a:lnTo>
                    <a:pt x="216584" y="17884"/>
                  </a:lnTo>
                  <a:lnTo>
                    <a:pt x="254260" y="65502"/>
                  </a:lnTo>
                  <a:lnTo>
                    <a:pt x="279531" y="117145"/>
                  </a:lnTo>
                  <a:lnTo>
                    <a:pt x="298684" y="179135"/>
                  </a:lnTo>
                  <a:lnTo>
                    <a:pt x="303785" y="2423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604882" y="657169"/>
              <a:ext cx="196942" cy="332510"/>
            </a:xfrm>
            <a:custGeom>
              <a:avLst/>
              <a:gdLst/>
              <a:ahLst/>
              <a:cxnLst/>
              <a:rect l="0" t="0" r="0" b="0"/>
              <a:pathLst>
                <a:path w="196942" h="332510">
                  <a:moveTo>
                    <a:pt x="70600" y="174582"/>
                  </a:moveTo>
                  <a:lnTo>
                    <a:pt x="124715" y="131920"/>
                  </a:lnTo>
                  <a:lnTo>
                    <a:pt x="160058" y="104284"/>
                  </a:lnTo>
                  <a:lnTo>
                    <a:pt x="176785" y="72124"/>
                  </a:lnTo>
                  <a:lnTo>
                    <a:pt x="177654" y="60653"/>
                  </a:lnTo>
                  <a:lnTo>
                    <a:pt x="172382" y="38549"/>
                  </a:lnTo>
                  <a:lnTo>
                    <a:pt x="156259" y="11963"/>
                  </a:lnTo>
                  <a:lnTo>
                    <a:pt x="134017" y="2871"/>
                  </a:lnTo>
                  <a:lnTo>
                    <a:pt x="106974" y="0"/>
                  </a:lnTo>
                  <a:lnTo>
                    <a:pt x="83256" y="2623"/>
                  </a:lnTo>
                  <a:lnTo>
                    <a:pt x="50174" y="16266"/>
                  </a:lnTo>
                  <a:lnTo>
                    <a:pt x="23733" y="35127"/>
                  </a:lnTo>
                  <a:lnTo>
                    <a:pt x="11556" y="54890"/>
                  </a:lnTo>
                  <a:lnTo>
                    <a:pt x="3414" y="79271"/>
                  </a:lnTo>
                  <a:lnTo>
                    <a:pt x="0" y="119306"/>
                  </a:lnTo>
                  <a:lnTo>
                    <a:pt x="8734" y="174755"/>
                  </a:lnTo>
                  <a:lnTo>
                    <a:pt x="17368" y="201565"/>
                  </a:lnTo>
                  <a:lnTo>
                    <a:pt x="61380" y="258204"/>
                  </a:lnTo>
                  <a:lnTo>
                    <a:pt x="117768" y="298208"/>
                  </a:lnTo>
                  <a:lnTo>
                    <a:pt x="176329" y="324944"/>
                  </a:lnTo>
                  <a:lnTo>
                    <a:pt x="196941" y="3325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62548" y="1200248"/>
              <a:ext cx="319838" cy="352855"/>
            </a:xfrm>
            <a:custGeom>
              <a:avLst/>
              <a:gdLst/>
              <a:ahLst/>
              <a:cxnLst/>
              <a:rect l="0" t="0" r="0" b="0"/>
              <a:pathLst>
                <a:path w="319838" h="352855">
                  <a:moveTo>
                    <a:pt x="218136" y="0"/>
                  </a:moveTo>
                  <a:lnTo>
                    <a:pt x="177278" y="2340"/>
                  </a:lnTo>
                  <a:lnTo>
                    <a:pt x="122934" y="19786"/>
                  </a:lnTo>
                  <a:lnTo>
                    <a:pt x="67140" y="40433"/>
                  </a:lnTo>
                  <a:lnTo>
                    <a:pt x="30677" y="65793"/>
                  </a:lnTo>
                  <a:lnTo>
                    <a:pt x="3235" y="95534"/>
                  </a:lnTo>
                  <a:lnTo>
                    <a:pt x="0" y="104633"/>
                  </a:lnTo>
                  <a:lnTo>
                    <a:pt x="182" y="113039"/>
                  </a:lnTo>
                  <a:lnTo>
                    <a:pt x="2643" y="120983"/>
                  </a:lnTo>
                  <a:lnTo>
                    <a:pt x="7794" y="127449"/>
                  </a:lnTo>
                  <a:lnTo>
                    <a:pt x="31810" y="142138"/>
                  </a:lnTo>
                  <a:lnTo>
                    <a:pt x="92863" y="161207"/>
                  </a:lnTo>
                  <a:lnTo>
                    <a:pt x="142283" y="171897"/>
                  </a:lnTo>
                  <a:lnTo>
                    <a:pt x="199560" y="182474"/>
                  </a:lnTo>
                  <a:lnTo>
                    <a:pt x="249807" y="198606"/>
                  </a:lnTo>
                  <a:lnTo>
                    <a:pt x="288741" y="218204"/>
                  </a:lnTo>
                  <a:lnTo>
                    <a:pt x="305278" y="238139"/>
                  </a:lnTo>
                  <a:lnTo>
                    <a:pt x="315357" y="262598"/>
                  </a:lnTo>
                  <a:lnTo>
                    <a:pt x="319837" y="289066"/>
                  </a:lnTo>
                  <a:lnTo>
                    <a:pt x="315589" y="310188"/>
                  </a:lnTo>
                  <a:lnTo>
                    <a:pt x="304732" y="327375"/>
                  </a:lnTo>
                  <a:lnTo>
                    <a:pt x="288209" y="342812"/>
                  </a:lnTo>
                  <a:lnTo>
                    <a:pt x="259808" y="351233"/>
                  </a:lnTo>
                  <a:lnTo>
                    <a:pt x="207476" y="352854"/>
                  </a:lnTo>
                  <a:lnTo>
                    <a:pt x="164284" y="349045"/>
                  </a:lnTo>
                  <a:lnTo>
                    <a:pt x="13390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95716" y="1316062"/>
              <a:ext cx="6067" cy="210571"/>
            </a:xfrm>
            <a:custGeom>
              <a:avLst/>
              <a:gdLst/>
              <a:ahLst/>
              <a:cxnLst/>
              <a:rect l="0" t="0" r="0" b="0"/>
              <a:pathLst>
                <a:path w="6067" h="210571">
                  <a:moveTo>
                    <a:pt x="6066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5863" y="153875"/>
                  </a:lnTo>
                  <a:lnTo>
                    <a:pt x="606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38611" y="1116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703413" y="1278675"/>
              <a:ext cx="305839" cy="476501"/>
            </a:xfrm>
            <a:custGeom>
              <a:avLst/>
              <a:gdLst/>
              <a:ahLst/>
              <a:cxnLst/>
              <a:rect l="0" t="0" r="0" b="0"/>
              <a:pathLst>
                <a:path w="305839" h="476501">
                  <a:moveTo>
                    <a:pt x="224752" y="111086"/>
                  </a:moveTo>
                  <a:lnTo>
                    <a:pt x="230341" y="94319"/>
                  </a:lnTo>
                  <a:lnTo>
                    <a:pt x="229967" y="76728"/>
                  </a:lnTo>
                  <a:lnTo>
                    <a:pt x="228228" y="67124"/>
                  </a:lnTo>
                  <a:lnTo>
                    <a:pt x="213819" y="47094"/>
                  </a:lnTo>
                  <a:lnTo>
                    <a:pt x="179399" y="19206"/>
                  </a:lnTo>
                  <a:lnTo>
                    <a:pt x="153123" y="5910"/>
                  </a:lnTo>
                  <a:lnTo>
                    <a:pt x="125847" y="0"/>
                  </a:lnTo>
                  <a:lnTo>
                    <a:pt x="78594" y="2263"/>
                  </a:lnTo>
                  <a:lnTo>
                    <a:pt x="38727" y="15931"/>
                  </a:lnTo>
                  <a:lnTo>
                    <a:pt x="21972" y="31360"/>
                  </a:lnTo>
                  <a:lnTo>
                    <a:pt x="5962" y="62897"/>
                  </a:lnTo>
                  <a:lnTo>
                    <a:pt x="0" y="88499"/>
                  </a:lnTo>
                  <a:lnTo>
                    <a:pt x="1251" y="115475"/>
                  </a:lnTo>
                  <a:lnTo>
                    <a:pt x="14120" y="151381"/>
                  </a:lnTo>
                  <a:lnTo>
                    <a:pt x="32483" y="167210"/>
                  </a:lnTo>
                  <a:lnTo>
                    <a:pt x="82398" y="186903"/>
                  </a:lnTo>
                  <a:lnTo>
                    <a:pt x="109621" y="185337"/>
                  </a:lnTo>
                  <a:lnTo>
                    <a:pt x="159637" y="165267"/>
                  </a:lnTo>
                  <a:lnTo>
                    <a:pt x="187001" y="140008"/>
                  </a:lnTo>
                  <a:lnTo>
                    <a:pt x="204338" y="110297"/>
                  </a:lnTo>
                  <a:lnTo>
                    <a:pt x="208804" y="107051"/>
                  </a:lnTo>
                  <a:lnTo>
                    <a:pt x="212951" y="108396"/>
                  </a:lnTo>
                  <a:lnTo>
                    <a:pt x="227495" y="130176"/>
                  </a:lnTo>
                  <a:lnTo>
                    <a:pt x="253370" y="190636"/>
                  </a:lnTo>
                  <a:lnTo>
                    <a:pt x="272606" y="244953"/>
                  </a:lnTo>
                  <a:lnTo>
                    <a:pt x="291265" y="300204"/>
                  </a:lnTo>
                  <a:lnTo>
                    <a:pt x="305838" y="359429"/>
                  </a:lnTo>
                  <a:lnTo>
                    <a:pt x="302770" y="419064"/>
                  </a:lnTo>
                  <a:lnTo>
                    <a:pt x="291013" y="441378"/>
                  </a:lnTo>
                  <a:lnTo>
                    <a:pt x="272919" y="457924"/>
                  </a:lnTo>
                  <a:lnTo>
                    <a:pt x="249280" y="469177"/>
                  </a:lnTo>
                  <a:lnTo>
                    <a:pt x="209663" y="476500"/>
                  </a:lnTo>
                  <a:lnTo>
                    <a:pt x="160421" y="470569"/>
                  </a:lnTo>
                  <a:lnTo>
                    <a:pt x="103034" y="458132"/>
                  </a:lnTo>
                  <a:lnTo>
                    <a:pt x="68195" y="451001"/>
                  </a:lnTo>
                  <a:lnTo>
                    <a:pt x="35240" y="4479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054507" y="1236062"/>
              <a:ext cx="299143" cy="322156"/>
            </a:xfrm>
            <a:custGeom>
              <a:avLst/>
              <a:gdLst/>
              <a:ahLst/>
              <a:cxnLst/>
              <a:rect l="0" t="0" r="0" b="0"/>
              <a:pathLst>
                <a:path w="299143" h="322156">
                  <a:moveTo>
                    <a:pt x="0" y="90528"/>
                  </a:moveTo>
                  <a:lnTo>
                    <a:pt x="8334" y="144673"/>
                  </a:lnTo>
                  <a:lnTo>
                    <a:pt x="15685" y="205209"/>
                  </a:lnTo>
                  <a:lnTo>
                    <a:pt x="19466" y="256179"/>
                  </a:lnTo>
                  <a:lnTo>
                    <a:pt x="25639" y="309210"/>
                  </a:lnTo>
                  <a:lnTo>
                    <a:pt x="22942" y="310015"/>
                  </a:lnTo>
                  <a:lnTo>
                    <a:pt x="18805" y="307043"/>
                  </a:lnTo>
                  <a:lnTo>
                    <a:pt x="14207" y="288143"/>
                  </a:lnTo>
                  <a:lnTo>
                    <a:pt x="5666" y="228349"/>
                  </a:lnTo>
                  <a:lnTo>
                    <a:pt x="1678" y="171918"/>
                  </a:lnTo>
                  <a:lnTo>
                    <a:pt x="6087" y="116334"/>
                  </a:lnTo>
                  <a:lnTo>
                    <a:pt x="20391" y="68409"/>
                  </a:lnTo>
                  <a:lnTo>
                    <a:pt x="39447" y="35751"/>
                  </a:lnTo>
                  <a:lnTo>
                    <a:pt x="65501" y="11257"/>
                  </a:lnTo>
                  <a:lnTo>
                    <a:pt x="88383" y="2654"/>
                  </a:lnTo>
                  <a:lnTo>
                    <a:pt x="114151" y="0"/>
                  </a:lnTo>
                  <a:lnTo>
                    <a:pt x="153796" y="6253"/>
                  </a:lnTo>
                  <a:lnTo>
                    <a:pt x="188290" y="23574"/>
                  </a:lnTo>
                  <a:lnTo>
                    <a:pt x="236405" y="64770"/>
                  </a:lnTo>
                  <a:lnTo>
                    <a:pt x="253451" y="92255"/>
                  </a:lnTo>
                  <a:lnTo>
                    <a:pt x="276926" y="149794"/>
                  </a:lnTo>
                  <a:lnTo>
                    <a:pt x="294041" y="211246"/>
                  </a:lnTo>
                  <a:lnTo>
                    <a:pt x="299142" y="235428"/>
                  </a:lnTo>
                  <a:lnTo>
                    <a:pt x="295602" y="295830"/>
                  </a:lnTo>
                  <a:lnTo>
                    <a:pt x="294799" y="32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705821" y="1789844"/>
              <a:ext cx="274988" cy="287429"/>
            </a:xfrm>
            <a:custGeom>
              <a:avLst/>
              <a:gdLst/>
              <a:ahLst/>
              <a:cxnLst/>
              <a:rect l="0" t="0" r="0" b="0"/>
              <a:pathLst>
                <a:path w="274988" h="287429">
                  <a:moveTo>
                    <a:pt x="138117" y="0"/>
                  </a:moveTo>
                  <a:lnTo>
                    <a:pt x="130881" y="27556"/>
                  </a:lnTo>
                  <a:lnTo>
                    <a:pt x="128239" y="90018"/>
                  </a:lnTo>
                  <a:lnTo>
                    <a:pt x="127781" y="145995"/>
                  </a:lnTo>
                  <a:lnTo>
                    <a:pt x="127646" y="196506"/>
                  </a:lnTo>
                  <a:lnTo>
                    <a:pt x="122010" y="249906"/>
                  </a:lnTo>
                  <a:lnTo>
                    <a:pt x="115680" y="256681"/>
                  </a:lnTo>
                  <a:lnTo>
                    <a:pt x="106782" y="260028"/>
                  </a:lnTo>
                  <a:lnTo>
                    <a:pt x="96170" y="261090"/>
                  </a:lnTo>
                  <a:lnTo>
                    <a:pt x="75020" y="252910"/>
                  </a:lnTo>
                  <a:lnTo>
                    <a:pt x="46502" y="228575"/>
                  </a:lnTo>
                  <a:lnTo>
                    <a:pt x="9849" y="178583"/>
                  </a:lnTo>
                  <a:lnTo>
                    <a:pt x="0" y="157749"/>
                  </a:lnTo>
                  <a:lnTo>
                    <a:pt x="415" y="153129"/>
                  </a:lnTo>
                  <a:lnTo>
                    <a:pt x="4202" y="152389"/>
                  </a:lnTo>
                  <a:lnTo>
                    <a:pt x="16598" y="157806"/>
                  </a:lnTo>
                  <a:lnTo>
                    <a:pt x="71985" y="200864"/>
                  </a:lnTo>
                  <a:lnTo>
                    <a:pt x="127237" y="252665"/>
                  </a:lnTo>
                  <a:lnTo>
                    <a:pt x="152181" y="275035"/>
                  </a:lnTo>
                  <a:lnTo>
                    <a:pt x="171274" y="285235"/>
                  </a:lnTo>
                  <a:lnTo>
                    <a:pt x="191458" y="287428"/>
                  </a:lnTo>
                  <a:lnTo>
                    <a:pt x="201753" y="286375"/>
                  </a:lnTo>
                  <a:lnTo>
                    <a:pt x="219432" y="275847"/>
                  </a:lnTo>
                  <a:lnTo>
                    <a:pt x="233918" y="259469"/>
                  </a:lnTo>
                  <a:lnTo>
                    <a:pt x="27498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04430" y="2086105"/>
              <a:ext cx="1059153" cy="859373"/>
            </a:xfrm>
            <a:custGeom>
              <a:avLst/>
              <a:gdLst/>
              <a:ahLst/>
              <a:cxnLst/>
              <a:rect l="0" t="0" r="0" b="0"/>
              <a:pathLst>
                <a:path w="1059153" h="859373">
                  <a:moveTo>
                    <a:pt x="555321" y="9066"/>
                  </a:moveTo>
                  <a:lnTo>
                    <a:pt x="496704" y="0"/>
                  </a:lnTo>
                  <a:lnTo>
                    <a:pt x="445146" y="4560"/>
                  </a:lnTo>
                  <a:lnTo>
                    <a:pt x="388889" y="17751"/>
                  </a:lnTo>
                  <a:lnTo>
                    <a:pt x="325578" y="42762"/>
                  </a:lnTo>
                  <a:lnTo>
                    <a:pt x="268180" y="76096"/>
                  </a:lnTo>
                  <a:lnTo>
                    <a:pt x="207719" y="118152"/>
                  </a:lnTo>
                  <a:lnTo>
                    <a:pt x="146306" y="167494"/>
                  </a:lnTo>
                  <a:lnTo>
                    <a:pt x="92277" y="222821"/>
                  </a:lnTo>
                  <a:lnTo>
                    <a:pt x="47857" y="283009"/>
                  </a:lnTo>
                  <a:lnTo>
                    <a:pt x="21767" y="336182"/>
                  </a:lnTo>
                  <a:lnTo>
                    <a:pt x="5001" y="397335"/>
                  </a:lnTo>
                  <a:lnTo>
                    <a:pt x="729" y="440553"/>
                  </a:lnTo>
                  <a:lnTo>
                    <a:pt x="0" y="489786"/>
                  </a:lnTo>
                  <a:lnTo>
                    <a:pt x="3575" y="538964"/>
                  </a:lnTo>
                  <a:lnTo>
                    <a:pt x="17754" y="595921"/>
                  </a:lnTo>
                  <a:lnTo>
                    <a:pt x="44676" y="648683"/>
                  </a:lnTo>
                  <a:lnTo>
                    <a:pt x="92759" y="703601"/>
                  </a:lnTo>
                  <a:lnTo>
                    <a:pt x="147920" y="753424"/>
                  </a:lnTo>
                  <a:lnTo>
                    <a:pt x="201496" y="789629"/>
                  </a:lnTo>
                  <a:lnTo>
                    <a:pt x="262802" y="821222"/>
                  </a:lnTo>
                  <a:lnTo>
                    <a:pt x="289612" y="832108"/>
                  </a:lnTo>
                  <a:lnTo>
                    <a:pt x="348071" y="842216"/>
                  </a:lnTo>
                  <a:lnTo>
                    <a:pt x="410007" y="855131"/>
                  </a:lnTo>
                  <a:lnTo>
                    <a:pt x="468472" y="859372"/>
                  </a:lnTo>
                  <a:lnTo>
                    <a:pt x="518019" y="854244"/>
                  </a:lnTo>
                  <a:lnTo>
                    <a:pt x="569745" y="851034"/>
                  </a:lnTo>
                  <a:lnTo>
                    <a:pt x="622116" y="843195"/>
                  </a:lnTo>
                  <a:lnTo>
                    <a:pt x="673508" y="832293"/>
                  </a:lnTo>
                  <a:lnTo>
                    <a:pt x="733388" y="811360"/>
                  </a:lnTo>
                  <a:lnTo>
                    <a:pt x="790276" y="790025"/>
                  </a:lnTo>
                  <a:lnTo>
                    <a:pt x="846574" y="762110"/>
                  </a:lnTo>
                  <a:lnTo>
                    <a:pt x="899635" y="724014"/>
                  </a:lnTo>
                  <a:lnTo>
                    <a:pt x="962538" y="670079"/>
                  </a:lnTo>
                  <a:lnTo>
                    <a:pt x="1007816" y="612182"/>
                  </a:lnTo>
                  <a:lnTo>
                    <a:pt x="1035774" y="564547"/>
                  </a:lnTo>
                  <a:lnTo>
                    <a:pt x="1052908" y="510424"/>
                  </a:lnTo>
                  <a:lnTo>
                    <a:pt x="1059152" y="451164"/>
                  </a:lnTo>
                  <a:lnTo>
                    <a:pt x="1059064" y="392092"/>
                  </a:lnTo>
                  <a:lnTo>
                    <a:pt x="1049147" y="335199"/>
                  </a:lnTo>
                  <a:lnTo>
                    <a:pt x="1035922" y="279248"/>
                  </a:lnTo>
                  <a:lnTo>
                    <a:pt x="1007097" y="220553"/>
                  </a:lnTo>
                  <a:lnTo>
                    <a:pt x="964421" y="165944"/>
                  </a:lnTo>
                  <a:lnTo>
                    <a:pt x="932730" y="129378"/>
                  </a:lnTo>
                  <a:lnTo>
                    <a:pt x="877573" y="91756"/>
                  </a:lnTo>
                  <a:lnTo>
                    <a:pt x="821877" y="62054"/>
                  </a:lnTo>
                  <a:lnTo>
                    <a:pt x="765891" y="30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8728124" y="2337326"/>
            <a:ext cx="473784" cy="368498"/>
            <a:chOff x="8728124" y="2337326"/>
            <a:chExt cx="473784" cy="368498"/>
          </a:xfrm>
        </p:grpSpPr>
        <p:sp>
          <p:nvSpPr>
            <p:cNvPr id="36" name="Freeform 35"/>
            <p:cNvSpPr/>
            <p:nvPr/>
          </p:nvSpPr>
          <p:spPr>
            <a:xfrm>
              <a:off x="8938732" y="2337326"/>
              <a:ext cx="21020" cy="368498"/>
            </a:xfrm>
            <a:custGeom>
              <a:avLst/>
              <a:gdLst/>
              <a:ahLst/>
              <a:cxnLst/>
              <a:rect l="0" t="0" r="0" b="0"/>
              <a:pathLst>
                <a:path w="21020" h="368498">
                  <a:moveTo>
                    <a:pt x="10491" y="0"/>
                  </a:moveTo>
                  <a:lnTo>
                    <a:pt x="1426" y="58617"/>
                  </a:lnTo>
                  <a:lnTo>
                    <a:pt x="396" y="110175"/>
                  </a:lnTo>
                  <a:lnTo>
                    <a:pt x="90" y="169905"/>
                  </a:lnTo>
                  <a:lnTo>
                    <a:pt x="0" y="220878"/>
                  </a:lnTo>
                  <a:lnTo>
                    <a:pt x="7205" y="273957"/>
                  </a:lnTo>
                  <a:lnTo>
                    <a:pt x="12961" y="332102"/>
                  </a:lnTo>
                  <a:lnTo>
                    <a:pt x="21019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28124" y="2484725"/>
              <a:ext cx="473784" cy="10529"/>
            </a:xfrm>
            <a:custGeom>
              <a:avLst/>
              <a:gdLst/>
              <a:ahLst/>
              <a:cxnLst/>
              <a:rect l="0" t="0" r="0" b="0"/>
              <a:pathLst>
                <a:path w="473784" h="10529">
                  <a:moveTo>
                    <a:pt x="473783" y="0"/>
                  </a:moveTo>
                  <a:lnTo>
                    <a:pt x="446226" y="7236"/>
                  </a:lnTo>
                  <a:lnTo>
                    <a:pt x="400757" y="9553"/>
                  </a:lnTo>
                  <a:lnTo>
                    <a:pt x="339972" y="10239"/>
                  </a:lnTo>
                  <a:lnTo>
                    <a:pt x="290765" y="9273"/>
                  </a:lnTo>
                  <a:lnTo>
                    <a:pt x="232217" y="2178"/>
                  </a:lnTo>
                  <a:lnTo>
                    <a:pt x="175592" y="430"/>
                  </a:lnTo>
                  <a:lnTo>
                    <a:pt x="118176" y="7321"/>
                  </a:lnTo>
                  <a:lnTo>
                    <a:pt x="68811" y="9578"/>
                  </a:lnTo>
                  <a:lnTo>
                    <a:pt x="15326" y="1034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6408657" y="410611"/>
            <a:ext cx="3119634" cy="821224"/>
            <a:chOff x="6408657" y="410611"/>
            <a:chExt cx="3119634" cy="821224"/>
          </a:xfrm>
        </p:grpSpPr>
        <p:sp>
          <p:nvSpPr>
            <p:cNvPr id="2" name="Freeform 1"/>
            <p:cNvSpPr/>
            <p:nvPr/>
          </p:nvSpPr>
          <p:spPr>
            <a:xfrm>
              <a:off x="6408657" y="486982"/>
              <a:ext cx="526778" cy="606951"/>
            </a:xfrm>
            <a:custGeom>
              <a:avLst/>
              <a:gdLst/>
              <a:ahLst/>
              <a:cxnLst/>
              <a:rect l="0" t="0" r="0" b="0"/>
              <a:pathLst>
                <a:path w="526778" h="606951">
                  <a:moveTo>
                    <a:pt x="403281" y="81556"/>
                  </a:moveTo>
                  <a:lnTo>
                    <a:pt x="392103" y="70378"/>
                  </a:lnTo>
                  <a:lnTo>
                    <a:pt x="335619" y="38895"/>
                  </a:lnTo>
                  <a:lnTo>
                    <a:pt x="307194" y="21343"/>
                  </a:lnTo>
                  <a:lnTo>
                    <a:pt x="254968" y="4932"/>
                  </a:lnTo>
                  <a:lnTo>
                    <a:pt x="195563" y="0"/>
                  </a:lnTo>
                  <a:lnTo>
                    <a:pt x="147023" y="7349"/>
                  </a:lnTo>
                  <a:lnTo>
                    <a:pt x="88106" y="30200"/>
                  </a:lnTo>
                  <a:lnTo>
                    <a:pt x="42586" y="57244"/>
                  </a:lnTo>
                  <a:lnTo>
                    <a:pt x="18508" y="78122"/>
                  </a:lnTo>
                  <a:lnTo>
                    <a:pt x="2145" y="115894"/>
                  </a:lnTo>
                  <a:lnTo>
                    <a:pt x="0" y="141271"/>
                  </a:lnTo>
                  <a:lnTo>
                    <a:pt x="11182" y="196915"/>
                  </a:lnTo>
                  <a:lnTo>
                    <a:pt x="22201" y="227651"/>
                  </a:lnTo>
                  <a:lnTo>
                    <a:pt x="40934" y="252095"/>
                  </a:lnTo>
                  <a:lnTo>
                    <a:pt x="69361" y="272986"/>
                  </a:lnTo>
                  <a:lnTo>
                    <a:pt x="106900" y="285935"/>
                  </a:lnTo>
                  <a:lnTo>
                    <a:pt x="146488" y="289122"/>
                  </a:lnTo>
                  <a:lnTo>
                    <a:pt x="198138" y="280311"/>
                  </a:lnTo>
                  <a:lnTo>
                    <a:pt x="258384" y="272895"/>
                  </a:lnTo>
                  <a:lnTo>
                    <a:pt x="315344" y="273770"/>
                  </a:lnTo>
                  <a:lnTo>
                    <a:pt x="371657" y="290927"/>
                  </a:lnTo>
                  <a:lnTo>
                    <a:pt x="422250" y="311517"/>
                  </a:lnTo>
                  <a:lnTo>
                    <a:pt x="478260" y="357539"/>
                  </a:lnTo>
                  <a:lnTo>
                    <a:pt x="503355" y="393136"/>
                  </a:lnTo>
                  <a:lnTo>
                    <a:pt x="520020" y="433319"/>
                  </a:lnTo>
                  <a:lnTo>
                    <a:pt x="526777" y="474861"/>
                  </a:lnTo>
                  <a:lnTo>
                    <a:pt x="523191" y="511217"/>
                  </a:lnTo>
                  <a:lnTo>
                    <a:pt x="511556" y="533389"/>
                  </a:lnTo>
                  <a:lnTo>
                    <a:pt x="485275" y="562483"/>
                  </a:lnTo>
                  <a:lnTo>
                    <a:pt x="463119" y="577231"/>
                  </a:lnTo>
                  <a:lnTo>
                    <a:pt x="407475" y="596231"/>
                  </a:lnTo>
                  <a:lnTo>
                    <a:pt x="366699" y="604500"/>
                  </a:lnTo>
                  <a:lnTo>
                    <a:pt x="317572" y="606950"/>
                  </a:lnTo>
                  <a:lnTo>
                    <a:pt x="254159" y="602188"/>
                  </a:lnTo>
                  <a:lnTo>
                    <a:pt x="192711" y="586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06390" y="842279"/>
              <a:ext cx="230604" cy="213854"/>
            </a:xfrm>
            <a:custGeom>
              <a:avLst/>
              <a:gdLst/>
              <a:ahLst/>
              <a:cxnLst/>
              <a:rect l="0" t="0" r="0" b="0"/>
              <a:pathLst>
                <a:path w="230604" h="21385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4878"/>
                  </a:lnTo>
                  <a:lnTo>
                    <a:pt x="34897" y="156704"/>
                  </a:lnTo>
                  <a:lnTo>
                    <a:pt x="65875" y="195909"/>
                  </a:lnTo>
                  <a:lnTo>
                    <a:pt x="97671" y="211815"/>
                  </a:lnTo>
                  <a:lnTo>
                    <a:pt x="123333" y="213853"/>
                  </a:lnTo>
                  <a:lnTo>
                    <a:pt x="149167" y="209690"/>
                  </a:lnTo>
                  <a:lnTo>
                    <a:pt x="172347" y="200040"/>
                  </a:lnTo>
                  <a:lnTo>
                    <a:pt x="199538" y="175865"/>
                  </a:lnTo>
                  <a:lnTo>
                    <a:pt x="221282" y="136254"/>
                  </a:lnTo>
                  <a:lnTo>
                    <a:pt x="229354" y="115540"/>
                  </a:lnTo>
                  <a:lnTo>
                    <a:pt x="230603" y="94635"/>
                  </a:lnTo>
                  <a:lnTo>
                    <a:pt x="227203" y="37202"/>
                  </a:lnTo>
                  <a:lnTo>
                    <a:pt x="22668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64663" y="536953"/>
              <a:ext cx="327280" cy="460367"/>
            </a:xfrm>
            <a:custGeom>
              <a:avLst/>
              <a:gdLst/>
              <a:ahLst/>
              <a:cxnLst/>
              <a:rect l="0" t="0" r="0" b="0"/>
              <a:pathLst>
                <a:path w="327280" h="460367">
                  <a:moveTo>
                    <a:pt x="0" y="0"/>
                  </a:moveTo>
                  <a:lnTo>
                    <a:pt x="3119" y="42692"/>
                  </a:lnTo>
                  <a:lnTo>
                    <a:pt x="17958" y="102068"/>
                  </a:lnTo>
                  <a:lnTo>
                    <a:pt x="31667" y="153003"/>
                  </a:lnTo>
                  <a:lnTo>
                    <a:pt x="45640" y="207517"/>
                  </a:lnTo>
                  <a:lnTo>
                    <a:pt x="52429" y="266552"/>
                  </a:lnTo>
                  <a:lnTo>
                    <a:pt x="60703" y="317554"/>
                  </a:lnTo>
                  <a:lnTo>
                    <a:pt x="68272" y="372343"/>
                  </a:lnTo>
                  <a:lnTo>
                    <a:pt x="72627" y="417697"/>
                  </a:lnTo>
                  <a:lnTo>
                    <a:pt x="73558" y="366470"/>
                  </a:lnTo>
                  <a:lnTo>
                    <a:pt x="79247" y="328902"/>
                  </a:lnTo>
                  <a:lnTo>
                    <a:pt x="93931" y="301133"/>
                  </a:lnTo>
                  <a:lnTo>
                    <a:pt x="113099" y="278088"/>
                  </a:lnTo>
                  <a:lnTo>
                    <a:pt x="144775" y="262031"/>
                  </a:lnTo>
                  <a:lnTo>
                    <a:pt x="178207" y="249864"/>
                  </a:lnTo>
                  <a:lnTo>
                    <a:pt x="199696" y="248701"/>
                  </a:lnTo>
                  <a:lnTo>
                    <a:pt x="220945" y="253253"/>
                  </a:lnTo>
                  <a:lnTo>
                    <a:pt x="273721" y="281759"/>
                  </a:lnTo>
                  <a:lnTo>
                    <a:pt x="299731" y="307702"/>
                  </a:lnTo>
                  <a:lnTo>
                    <a:pt x="322256" y="343205"/>
                  </a:lnTo>
                  <a:lnTo>
                    <a:pt x="327279" y="366615"/>
                  </a:lnTo>
                  <a:lnTo>
                    <a:pt x="324441" y="388718"/>
                  </a:lnTo>
                  <a:lnTo>
                    <a:pt x="315382" y="410239"/>
                  </a:lnTo>
                  <a:lnTo>
                    <a:pt x="291538" y="436497"/>
                  </a:lnTo>
                  <a:lnTo>
                    <a:pt x="262246" y="453506"/>
                  </a:lnTo>
                  <a:lnTo>
                    <a:pt x="225751" y="460366"/>
                  </a:lnTo>
                  <a:lnTo>
                    <a:pt x="179713" y="456809"/>
                  </a:lnTo>
                  <a:lnTo>
                    <a:pt x="123534" y="436596"/>
                  </a:lnTo>
                  <a:lnTo>
                    <a:pt x="105285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75274" y="547481"/>
              <a:ext cx="52644" cy="410613"/>
            </a:xfrm>
            <a:custGeom>
              <a:avLst/>
              <a:gdLst/>
              <a:ahLst/>
              <a:cxnLst/>
              <a:rect l="0" t="0" r="0" b="0"/>
              <a:pathLst>
                <a:path w="52644" h="410613">
                  <a:moveTo>
                    <a:pt x="0" y="0"/>
                  </a:moveTo>
                  <a:lnTo>
                    <a:pt x="9066" y="58617"/>
                  </a:lnTo>
                  <a:lnTo>
                    <a:pt x="17475" y="107895"/>
                  </a:lnTo>
                  <a:lnTo>
                    <a:pt x="21166" y="158311"/>
                  </a:lnTo>
                  <a:lnTo>
                    <a:pt x="29182" y="214805"/>
                  </a:lnTo>
                  <a:lnTo>
                    <a:pt x="36700" y="270418"/>
                  </a:lnTo>
                  <a:lnTo>
                    <a:pt x="41045" y="323604"/>
                  </a:lnTo>
                  <a:lnTo>
                    <a:pt x="45022" y="376051"/>
                  </a:lnTo>
                  <a:lnTo>
                    <a:pt x="52643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517347" y="652766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60713" y="14655"/>
                  </a:lnTo>
                  <a:lnTo>
                    <a:pt x="197685" y="20962"/>
                  </a:lnTo>
                  <a:lnTo>
                    <a:pt x="142774" y="32260"/>
                  </a:lnTo>
                  <a:lnTo>
                    <a:pt x="90266" y="39195"/>
                  </a:lnTo>
                  <a:lnTo>
                    <a:pt x="39614" y="443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839108" y="663295"/>
              <a:ext cx="109908" cy="287802"/>
            </a:xfrm>
            <a:custGeom>
              <a:avLst/>
              <a:gdLst/>
              <a:ahLst/>
              <a:cxnLst/>
              <a:rect l="0" t="0" r="0" b="0"/>
              <a:pathLst>
                <a:path w="109908" h="287802">
                  <a:moveTo>
                    <a:pt x="15151" y="168456"/>
                  </a:moveTo>
                  <a:lnTo>
                    <a:pt x="18270" y="211148"/>
                  </a:lnTo>
                  <a:lnTo>
                    <a:pt x="34278" y="263288"/>
                  </a:lnTo>
                  <a:lnTo>
                    <a:pt x="48244" y="287801"/>
                  </a:lnTo>
                  <a:lnTo>
                    <a:pt x="48912" y="286624"/>
                  </a:lnTo>
                  <a:lnTo>
                    <a:pt x="48187" y="282330"/>
                  </a:lnTo>
                  <a:lnTo>
                    <a:pt x="19310" y="219199"/>
                  </a:lnTo>
                  <a:lnTo>
                    <a:pt x="4751" y="167387"/>
                  </a:lnTo>
                  <a:lnTo>
                    <a:pt x="0" y="139905"/>
                  </a:lnTo>
                  <a:lnTo>
                    <a:pt x="1788" y="112093"/>
                  </a:lnTo>
                  <a:lnTo>
                    <a:pt x="9602" y="90373"/>
                  </a:lnTo>
                  <a:lnTo>
                    <a:pt x="22043" y="72921"/>
                  </a:lnTo>
                  <a:lnTo>
                    <a:pt x="71692" y="29485"/>
                  </a:lnTo>
                  <a:lnTo>
                    <a:pt x="97024" y="15495"/>
                  </a:lnTo>
                  <a:lnTo>
                    <a:pt x="1099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994409" y="734986"/>
              <a:ext cx="280991" cy="254693"/>
            </a:xfrm>
            <a:custGeom>
              <a:avLst/>
              <a:gdLst/>
              <a:ahLst/>
              <a:cxnLst/>
              <a:rect l="0" t="0" r="0" b="0"/>
              <a:pathLst>
                <a:path w="280991" h="254693">
                  <a:moveTo>
                    <a:pt x="186233" y="117822"/>
                  </a:moveTo>
                  <a:lnTo>
                    <a:pt x="167106" y="55564"/>
                  </a:lnTo>
                  <a:lnTo>
                    <a:pt x="136430" y="16629"/>
                  </a:lnTo>
                  <a:lnTo>
                    <a:pt x="110255" y="751"/>
                  </a:lnTo>
                  <a:lnTo>
                    <a:pt x="100486" y="0"/>
                  </a:lnTo>
                  <a:lnTo>
                    <a:pt x="80273" y="5405"/>
                  </a:lnTo>
                  <a:lnTo>
                    <a:pt x="49163" y="21602"/>
                  </a:lnTo>
                  <a:lnTo>
                    <a:pt x="34456" y="37623"/>
                  </a:lnTo>
                  <a:lnTo>
                    <a:pt x="7789" y="97119"/>
                  </a:lnTo>
                  <a:lnTo>
                    <a:pt x="0" y="131575"/>
                  </a:lnTo>
                  <a:lnTo>
                    <a:pt x="812" y="168300"/>
                  </a:lnTo>
                  <a:lnTo>
                    <a:pt x="11567" y="212151"/>
                  </a:lnTo>
                  <a:lnTo>
                    <a:pt x="27116" y="238448"/>
                  </a:lnTo>
                  <a:lnTo>
                    <a:pt x="35701" y="242693"/>
                  </a:lnTo>
                  <a:lnTo>
                    <a:pt x="57719" y="244290"/>
                  </a:lnTo>
                  <a:lnTo>
                    <a:pt x="76864" y="237981"/>
                  </a:lnTo>
                  <a:lnTo>
                    <a:pt x="93171" y="226208"/>
                  </a:lnTo>
                  <a:lnTo>
                    <a:pt x="108218" y="209277"/>
                  </a:lnTo>
                  <a:lnTo>
                    <a:pt x="132560" y="151168"/>
                  </a:lnTo>
                  <a:lnTo>
                    <a:pt x="140694" y="115224"/>
                  </a:lnTo>
                  <a:lnTo>
                    <a:pt x="141836" y="102052"/>
                  </a:lnTo>
                  <a:lnTo>
                    <a:pt x="144937" y="95610"/>
                  </a:lnTo>
                  <a:lnTo>
                    <a:pt x="149344" y="93655"/>
                  </a:lnTo>
                  <a:lnTo>
                    <a:pt x="154621" y="94692"/>
                  </a:lnTo>
                  <a:lnTo>
                    <a:pt x="159309" y="100062"/>
                  </a:lnTo>
                  <a:lnTo>
                    <a:pt x="175239" y="145423"/>
                  </a:lnTo>
                  <a:lnTo>
                    <a:pt x="189215" y="187221"/>
                  </a:lnTo>
                  <a:lnTo>
                    <a:pt x="214899" y="227197"/>
                  </a:lnTo>
                  <a:lnTo>
                    <a:pt x="241130" y="244726"/>
                  </a:lnTo>
                  <a:lnTo>
                    <a:pt x="280990" y="254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285084" y="715937"/>
              <a:ext cx="148244" cy="263214"/>
            </a:xfrm>
            <a:custGeom>
              <a:avLst/>
              <a:gdLst/>
              <a:ahLst/>
              <a:cxnLst/>
              <a:rect l="0" t="0" r="0" b="0"/>
              <a:pathLst>
                <a:path w="148244" h="263214">
                  <a:moveTo>
                    <a:pt x="148243" y="0"/>
                  </a:moveTo>
                  <a:lnTo>
                    <a:pt x="114621" y="2340"/>
                  </a:lnTo>
                  <a:lnTo>
                    <a:pt x="54835" y="29309"/>
                  </a:lnTo>
                  <a:lnTo>
                    <a:pt x="20044" y="57566"/>
                  </a:lnTo>
                  <a:lnTo>
                    <a:pt x="5088" y="75888"/>
                  </a:lnTo>
                  <a:lnTo>
                    <a:pt x="0" y="98849"/>
                  </a:lnTo>
                  <a:lnTo>
                    <a:pt x="2808" y="124652"/>
                  </a:lnTo>
                  <a:lnTo>
                    <a:pt x="30103" y="187673"/>
                  </a:lnTo>
                  <a:lnTo>
                    <a:pt x="58399" y="222858"/>
                  </a:lnTo>
                  <a:lnTo>
                    <a:pt x="87697" y="243977"/>
                  </a:lnTo>
                  <a:lnTo>
                    <a:pt x="148243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612961" y="410611"/>
              <a:ext cx="41465" cy="536954"/>
            </a:xfrm>
            <a:custGeom>
              <a:avLst/>
              <a:gdLst/>
              <a:ahLst/>
              <a:cxnLst/>
              <a:rect l="0" t="0" r="0" b="0"/>
              <a:pathLst>
                <a:path w="41465" h="536954">
                  <a:moveTo>
                    <a:pt x="9878" y="0"/>
                  </a:moveTo>
                  <a:lnTo>
                    <a:pt x="1545" y="52050"/>
                  </a:lnTo>
                  <a:lnTo>
                    <a:pt x="0" y="108229"/>
                  </a:lnTo>
                  <a:lnTo>
                    <a:pt x="2662" y="159970"/>
                  </a:lnTo>
                  <a:lnTo>
                    <a:pt x="8453" y="214483"/>
                  </a:lnTo>
                  <a:lnTo>
                    <a:pt x="15045" y="273080"/>
                  </a:lnTo>
                  <a:lnTo>
                    <a:pt x="18024" y="318681"/>
                  </a:lnTo>
                  <a:lnTo>
                    <a:pt x="22820" y="377913"/>
                  </a:lnTo>
                  <a:lnTo>
                    <a:pt x="29332" y="434958"/>
                  </a:lnTo>
                  <a:lnTo>
                    <a:pt x="37854" y="496182"/>
                  </a:lnTo>
                  <a:lnTo>
                    <a:pt x="41464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8433327" y="568538"/>
              <a:ext cx="368497" cy="42115"/>
            </a:xfrm>
            <a:custGeom>
              <a:avLst/>
              <a:gdLst/>
              <a:ahLst/>
              <a:cxnLst/>
              <a:rect l="0" t="0" r="0" b="0"/>
              <a:pathLst>
                <a:path w="368497" h="42115">
                  <a:moveTo>
                    <a:pt x="368496" y="0"/>
                  </a:moveTo>
                  <a:lnTo>
                    <a:pt x="311233" y="3120"/>
                  </a:lnTo>
                  <a:lnTo>
                    <a:pt x="261842" y="8334"/>
                  </a:lnTo>
                  <a:lnTo>
                    <a:pt x="203930" y="15684"/>
                  </a:lnTo>
                  <a:lnTo>
                    <a:pt x="152840" y="25055"/>
                  </a:lnTo>
                  <a:lnTo>
                    <a:pt x="93249" y="29651"/>
                  </a:lnTo>
                  <a:lnTo>
                    <a:pt x="36728" y="366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854466" y="758051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6266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833409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992187" y="715937"/>
              <a:ext cx="182650" cy="249472"/>
            </a:xfrm>
            <a:custGeom>
              <a:avLst/>
              <a:gdLst/>
              <a:ahLst/>
              <a:cxnLst/>
              <a:rect l="0" t="0" r="0" b="0"/>
              <a:pathLst>
                <a:path w="182650" h="249472">
                  <a:moveTo>
                    <a:pt x="104435" y="10529"/>
                  </a:moveTo>
                  <a:lnTo>
                    <a:pt x="61743" y="25101"/>
                  </a:lnTo>
                  <a:lnTo>
                    <a:pt x="51407" y="30772"/>
                  </a:lnTo>
                  <a:lnTo>
                    <a:pt x="25681" y="61110"/>
                  </a:lnTo>
                  <a:lnTo>
                    <a:pt x="8831" y="94146"/>
                  </a:lnTo>
                  <a:lnTo>
                    <a:pt x="1062" y="153561"/>
                  </a:lnTo>
                  <a:lnTo>
                    <a:pt x="0" y="187183"/>
                  </a:lnTo>
                  <a:lnTo>
                    <a:pt x="3226" y="200828"/>
                  </a:lnTo>
                  <a:lnTo>
                    <a:pt x="16170" y="222228"/>
                  </a:lnTo>
                  <a:lnTo>
                    <a:pt x="33620" y="236419"/>
                  </a:lnTo>
                  <a:lnTo>
                    <a:pt x="54244" y="245455"/>
                  </a:lnTo>
                  <a:lnTo>
                    <a:pt x="79008" y="249471"/>
                  </a:lnTo>
                  <a:lnTo>
                    <a:pt x="102492" y="245017"/>
                  </a:lnTo>
                  <a:lnTo>
                    <a:pt x="132325" y="229356"/>
                  </a:lnTo>
                  <a:lnTo>
                    <a:pt x="140576" y="223094"/>
                  </a:lnTo>
                  <a:lnTo>
                    <a:pt x="152863" y="203658"/>
                  </a:lnTo>
                  <a:lnTo>
                    <a:pt x="174070" y="146706"/>
                  </a:lnTo>
                  <a:lnTo>
                    <a:pt x="182649" y="108719"/>
                  </a:lnTo>
                  <a:lnTo>
                    <a:pt x="180921" y="85755"/>
                  </a:lnTo>
                  <a:lnTo>
                    <a:pt x="167781" y="53095"/>
                  </a:lnTo>
                  <a:lnTo>
                    <a:pt x="143481" y="26780"/>
                  </a:lnTo>
                  <a:lnTo>
                    <a:pt x="1044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254549" y="651934"/>
              <a:ext cx="210571" cy="348274"/>
            </a:xfrm>
            <a:custGeom>
              <a:avLst/>
              <a:gdLst/>
              <a:ahLst/>
              <a:cxnLst/>
              <a:rect l="0" t="0" r="0" b="0"/>
              <a:pathLst>
                <a:path w="210571" h="348274">
                  <a:moveTo>
                    <a:pt x="0" y="85060"/>
                  </a:moveTo>
                  <a:lnTo>
                    <a:pt x="3120" y="142324"/>
                  </a:lnTo>
                  <a:lnTo>
                    <a:pt x="14654" y="197627"/>
                  </a:lnTo>
                  <a:lnTo>
                    <a:pt x="18622" y="249582"/>
                  </a:lnTo>
                  <a:lnTo>
                    <a:pt x="14906" y="272825"/>
                  </a:lnTo>
                  <a:lnTo>
                    <a:pt x="13447" y="275747"/>
                  </a:lnTo>
                  <a:lnTo>
                    <a:pt x="12474" y="273016"/>
                  </a:lnTo>
                  <a:lnTo>
                    <a:pt x="3549" y="214057"/>
                  </a:lnTo>
                  <a:lnTo>
                    <a:pt x="1051" y="164486"/>
                  </a:lnTo>
                  <a:lnTo>
                    <a:pt x="1482" y="112753"/>
                  </a:lnTo>
                  <a:lnTo>
                    <a:pt x="9668" y="61550"/>
                  </a:lnTo>
                  <a:lnTo>
                    <a:pt x="20284" y="30938"/>
                  </a:lnTo>
                  <a:lnTo>
                    <a:pt x="35921" y="11093"/>
                  </a:lnTo>
                  <a:lnTo>
                    <a:pt x="45005" y="4163"/>
                  </a:lnTo>
                  <a:lnTo>
                    <a:pt x="54570" y="713"/>
                  </a:lnTo>
                  <a:lnTo>
                    <a:pt x="74556" y="0"/>
                  </a:lnTo>
                  <a:lnTo>
                    <a:pt x="105539" y="6175"/>
                  </a:lnTo>
                  <a:lnTo>
                    <a:pt x="131357" y="21003"/>
                  </a:lnTo>
                  <a:lnTo>
                    <a:pt x="153824" y="45803"/>
                  </a:lnTo>
                  <a:lnTo>
                    <a:pt x="177982" y="107418"/>
                  </a:lnTo>
                  <a:lnTo>
                    <a:pt x="192824" y="168115"/>
                  </a:lnTo>
                  <a:lnTo>
                    <a:pt x="205851" y="228025"/>
                  </a:lnTo>
                  <a:lnTo>
                    <a:pt x="209638" y="284919"/>
                  </a:lnTo>
                  <a:lnTo>
                    <a:pt x="210570" y="34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11896" y="1089808"/>
              <a:ext cx="2916395" cy="142027"/>
            </a:xfrm>
            <a:custGeom>
              <a:avLst/>
              <a:gdLst/>
              <a:ahLst/>
              <a:cxnLst/>
              <a:rect l="0" t="0" r="0" b="0"/>
              <a:pathLst>
                <a:path w="2916395" h="142027">
                  <a:moveTo>
                    <a:pt x="2916394" y="15684"/>
                  </a:moveTo>
                  <a:lnTo>
                    <a:pt x="2867464" y="7350"/>
                  </a:lnTo>
                  <a:lnTo>
                    <a:pt x="2808332" y="0"/>
                  </a:lnTo>
                  <a:lnTo>
                    <a:pt x="2760114" y="1808"/>
                  </a:lnTo>
                  <a:lnTo>
                    <a:pt x="2708782" y="4164"/>
                  </a:lnTo>
                  <a:lnTo>
                    <a:pt x="2650939" y="4862"/>
                  </a:lnTo>
                  <a:lnTo>
                    <a:pt x="2589346" y="5068"/>
                  </a:lnTo>
                  <a:lnTo>
                    <a:pt x="2526643" y="5130"/>
                  </a:lnTo>
                  <a:lnTo>
                    <a:pt x="2474788" y="5148"/>
                  </a:lnTo>
                  <a:lnTo>
                    <a:pt x="2415346" y="5154"/>
                  </a:lnTo>
                  <a:lnTo>
                    <a:pt x="2361663" y="8275"/>
                  </a:lnTo>
                  <a:lnTo>
                    <a:pt x="2311329" y="14220"/>
                  </a:lnTo>
                  <a:lnTo>
                    <a:pt x="2253454" y="15250"/>
                  </a:lnTo>
                  <a:lnTo>
                    <a:pt x="2201211" y="15555"/>
                  </a:lnTo>
                  <a:lnTo>
                    <a:pt x="2141637" y="15658"/>
                  </a:lnTo>
                  <a:lnTo>
                    <a:pt x="2084809" y="15679"/>
                  </a:lnTo>
                  <a:lnTo>
                    <a:pt x="2028524" y="15683"/>
                  </a:lnTo>
                  <a:lnTo>
                    <a:pt x="1972345" y="15684"/>
                  </a:lnTo>
                  <a:lnTo>
                    <a:pt x="1916188" y="15684"/>
                  </a:lnTo>
                  <a:lnTo>
                    <a:pt x="1860035" y="15684"/>
                  </a:lnTo>
                  <a:lnTo>
                    <a:pt x="1796648" y="8448"/>
                  </a:lnTo>
                  <a:lnTo>
                    <a:pt x="1737853" y="5806"/>
                  </a:lnTo>
                  <a:lnTo>
                    <a:pt x="1681179" y="5284"/>
                  </a:lnTo>
                  <a:lnTo>
                    <a:pt x="1622206" y="5193"/>
                  </a:lnTo>
                  <a:lnTo>
                    <a:pt x="1569639" y="5167"/>
                  </a:lnTo>
                  <a:lnTo>
                    <a:pt x="1518838" y="5159"/>
                  </a:lnTo>
                  <a:lnTo>
                    <a:pt x="1455563" y="5156"/>
                  </a:lnTo>
                  <a:lnTo>
                    <a:pt x="1401720" y="10745"/>
                  </a:lnTo>
                  <a:lnTo>
                    <a:pt x="1339363" y="14220"/>
                  </a:lnTo>
                  <a:lnTo>
                    <a:pt x="1285791" y="15250"/>
                  </a:lnTo>
                  <a:lnTo>
                    <a:pt x="1223515" y="21145"/>
                  </a:lnTo>
                  <a:lnTo>
                    <a:pt x="1169967" y="24711"/>
                  </a:lnTo>
                  <a:lnTo>
                    <a:pt x="1107699" y="25767"/>
                  </a:lnTo>
                  <a:lnTo>
                    <a:pt x="1045747" y="33360"/>
                  </a:lnTo>
                  <a:lnTo>
                    <a:pt x="992782" y="39193"/>
                  </a:lnTo>
                  <a:lnTo>
                    <a:pt x="946535" y="47996"/>
                  </a:lnTo>
                  <a:lnTo>
                    <a:pt x="890328" y="54893"/>
                  </a:lnTo>
                  <a:lnTo>
                    <a:pt x="835003" y="62813"/>
                  </a:lnTo>
                  <a:lnTo>
                    <a:pt x="778773" y="66693"/>
                  </a:lnTo>
                  <a:lnTo>
                    <a:pt x="718861" y="75239"/>
                  </a:lnTo>
                  <a:lnTo>
                    <a:pt x="666300" y="81260"/>
                  </a:lnTo>
                  <a:lnTo>
                    <a:pt x="603813" y="89483"/>
                  </a:lnTo>
                  <a:lnTo>
                    <a:pt x="546261" y="97505"/>
                  </a:lnTo>
                  <a:lnTo>
                    <a:pt x="493308" y="102318"/>
                  </a:lnTo>
                  <a:lnTo>
                    <a:pt x="446032" y="108034"/>
                  </a:lnTo>
                  <a:lnTo>
                    <a:pt x="393811" y="109727"/>
                  </a:lnTo>
                  <a:lnTo>
                    <a:pt x="339833" y="115889"/>
                  </a:lnTo>
                  <a:lnTo>
                    <a:pt x="288140" y="121135"/>
                  </a:lnTo>
                  <a:lnTo>
                    <a:pt x="233562" y="129104"/>
                  </a:lnTo>
                  <a:lnTo>
                    <a:pt x="182677" y="130788"/>
                  </a:lnTo>
                  <a:lnTo>
                    <a:pt x="131726" y="131287"/>
                  </a:lnTo>
                  <a:lnTo>
                    <a:pt x="72175" y="131435"/>
                  </a:lnTo>
                  <a:lnTo>
                    <a:pt x="25674" y="134598"/>
                  </a:lnTo>
                  <a:lnTo>
                    <a:pt x="0" y="142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6317098" y="1231834"/>
            <a:ext cx="3501765" cy="779110"/>
            <a:chOff x="6317098" y="1231834"/>
            <a:chExt cx="3501765" cy="779110"/>
          </a:xfrm>
        </p:grpSpPr>
        <p:sp>
          <p:nvSpPr>
            <p:cNvPr id="18" name="Freeform 17"/>
            <p:cNvSpPr/>
            <p:nvPr/>
          </p:nvSpPr>
          <p:spPr>
            <a:xfrm>
              <a:off x="6632953" y="1473989"/>
              <a:ext cx="63172" cy="505369"/>
            </a:xfrm>
            <a:custGeom>
              <a:avLst/>
              <a:gdLst/>
              <a:ahLst/>
              <a:cxnLst/>
              <a:rect l="0" t="0" r="0" b="0"/>
              <a:pathLst>
                <a:path w="63172" h="505369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3425"/>
                  </a:lnTo>
                  <a:lnTo>
                    <a:pt x="5589" y="228449"/>
                  </a:lnTo>
                  <a:lnTo>
                    <a:pt x="16789" y="281519"/>
                  </a:lnTo>
                  <a:lnTo>
                    <a:pt x="23333" y="333943"/>
                  </a:lnTo>
                  <a:lnTo>
                    <a:pt x="38904" y="396399"/>
                  </a:lnTo>
                  <a:lnTo>
                    <a:pt x="52701" y="447709"/>
                  </a:lnTo>
                  <a:lnTo>
                    <a:pt x="63171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17098" y="1410818"/>
              <a:ext cx="652768" cy="105286"/>
            </a:xfrm>
            <a:custGeom>
              <a:avLst/>
              <a:gdLst/>
              <a:ahLst/>
              <a:cxnLst/>
              <a:rect l="0" t="0" r="0" b="0"/>
              <a:pathLst>
                <a:path w="652768" h="105286">
                  <a:moveTo>
                    <a:pt x="652767" y="0"/>
                  </a:moveTo>
                  <a:lnTo>
                    <a:pt x="599739" y="14654"/>
                  </a:lnTo>
                  <a:lnTo>
                    <a:pt x="551657" y="24749"/>
                  </a:lnTo>
                  <a:lnTo>
                    <a:pt x="492957" y="35149"/>
                  </a:lnTo>
                  <a:lnTo>
                    <a:pt x="434286" y="49144"/>
                  </a:lnTo>
                  <a:lnTo>
                    <a:pt x="372611" y="60054"/>
                  </a:lnTo>
                  <a:lnTo>
                    <a:pt x="320193" y="65367"/>
                  </a:lnTo>
                  <a:lnTo>
                    <a:pt x="265668" y="71231"/>
                  </a:lnTo>
                  <a:lnTo>
                    <a:pt x="207009" y="76088"/>
                  </a:lnTo>
                  <a:lnTo>
                    <a:pt x="145266" y="82620"/>
                  </a:lnTo>
                  <a:lnTo>
                    <a:pt x="85670" y="92316"/>
                  </a:lnTo>
                  <a:lnTo>
                    <a:pt x="24331" y="10237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43219" y="1358176"/>
              <a:ext cx="346492" cy="483389"/>
            </a:xfrm>
            <a:custGeom>
              <a:avLst/>
              <a:gdLst/>
              <a:ahLst/>
              <a:cxnLst/>
              <a:rect l="0" t="0" r="0" b="0"/>
              <a:pathLst>
                <a:path w="346492" h="483389">
                  <a:moveTo>
                    <a:pt x="5589" y="0"/>
                  </a:moveTo>
                  <a:lnTo>
                    <a:pt x="0" y="16767"/>
                  </a:lnTo>
                  <a:lnTo>
                    <a:pt x="4442" y="70686"/>
                  </a:lnTo>
                  <a:lnTo>
                    <a:pt x="13309" y="120510"/>
                  </a:lnTo>
                  <a:lnTo>
                    <a:pt x="26784" y="183508"/>
                  </a:lnTo>
                  <a:lnTo>
                    <a:pt x="44212" y="244874"/>
                  </a:lnTo>
                  <a:lnTo>
                    <a:pt x="54728" y="297553"/>
                  </a:lnTo>
                  <a:lnTo>
                    <a:pt x="64082" y="351896"/>
                  </a:lnTo>
                  <a:lnTo>
                    <a:pt x="68544" y="409592"/>
                  </a:lnTo>
                  <a:lnTo>
                    <a:pt x="73700" y="469075"/>
                  </a:lnTo>
                  <a:lnTo>
                    <a:pt x="72054" y="481172"/>
                  </a:lnTo>
                  <a:lnTo>
                    <a:pt x="70955" y="483388"/>
                  </a:lnTo>
                  <a:lnTo>
                    <a:pt x="69736" y="470253"/>
                  </a:lnTo>
                  <a:lnTo>
                    <a:pt x="77222" y="417555"/>
                  </a:lnTo>
                  <a:lnTo>
                    <a:pt x="80709" y="391471"/>
                  </a:lnTo>
                  <a:lnTo>
                    <a:pt x="108476" y="328253"/>
                  </a:lnTo>
                  <a:lnTo>
                    <a:pt x="156563" y="270751"/>
                  </a:lnTo>
                  <a:lnTo>
                    <a:pt x="170564" y="256424"/>
                  </a:lnTo>
                  <a:lnTo>
                    <a:pt x="202780" y="240794"/>
                  </a:lnTo>
                  <a:lnTo>
                    <a:pt x="214258" y="240078"/>
                  </a:lnTo>
                  <a:lnTo>
                    <a:pt x="236372" y="245521"/>
                  </a:lnTo>
                  <a:lnTo>
                    <a:pt x="268551" y="261740"/>
                  </a:lnTo>
                  <a:lnTo>
                    <a:pt x="302461" y="296587"/>
                  </a:lnTo>
                  <a:lnTo>
                    <a:pt x="328569" y="337265"/>
                  </a:lnTo>
                  <a:lnTo>
                    <a:pt x="345339" y="379095"/>
                  </a:lnTo>
                  <a:lnTo>
                    <a:pt x="346491" y="400114"/>
                  </a:lnTo>
                  <a:lnTo>
                    <a:pt x="342501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62142" y="1523440"/>
              <a:ext cx="176441" cy="267267"/>
            </a:xfrm>
            <a:custGeom>
              <a:avLst/>
              <a:gdLst/>
              <a:ahLst/>
              <a:cxnLst/>
              <a:rect l="0" t="0" r="0" b="0"/>
              <a:pathLst>
                <a:path w="176441" h="267267">
                  <a:moveTo>
                    <a:pt x="39392" y="129534"/>
                  </a:moveTo>
                  <a:lnTo>
                    <a:pt x="93267" y="110406"/>
                  </a:lnTo>
                  <a:lnTo>
                    <a:pt x="154144" y="80170"/>
                  </a:lnTo>
                  <a:lnTo>
                    <a:pt x="170721" y="68210"/>
                  </a:lnTo>
                  <a:lnTo>
                    <a:pt x="174908" y="60575"/>
                  </a:lnTo>
                  <a:lnTo>
                    <a:pt x="176440" y="42733"/>
                  </a:lnTo>
                  <a:lnTo>
                    <a:pt x="170102" y="26225"/>
                  </a:lnTo>
                  <a:lnTo>
                    <a:pt x="165136" y="18547"/>
                  </a:lnTo>
                  <a:lnTo>
                    <a:pt x="147140" y="6897"/>
                  </a:lnTo>
                  <a:lnTo>
                    <a:pt x="135791" y="2152"/>
                  </a:lnTo>
                  <a:lnTo>
                    <a:pt x="110701" y="0"/>
                  </a:lnTo>
                  <a:lnTo>
                    <a:pt x="85123" y="4113"/>
                  </a:lnTo>
                  <a:lnTo>
                    <a:pt x="62056" y="13740"/>
                  </a:lnTo>
                  <a:lnTo>
                    <a:pt x="34928" y="37902"/>
                  </a:lnTo>
                  <a:lnTo>
                    <a:pt x="13207" y="77508"/>
                  </a:lnTo>
                  <a:lnTo>
                    <a:pt x="2517" y="110999"/>
                  </a:lnTo>
                  <a:lnTo>
                    <a:pt x="0" y="154588"/>
                  </a:lnTo>
                  <a:lnTo>
                    <a:pt x="7313" y="190769"/>
                  </a:lnTo>
                  <a:lnTo>
                    <a:pt x="30152" y="231317"/>
                  </a:lnTo>
                  <a:lnTo>
                    <a:pt x="45813" y="247300"/>
                  </a:lnTo>
                  <a:lnTo>
                    <a:pt x="68371" y="262203"/>
                  </a:lnTo>
                  <a:lnTo>
                    <a:pt x="97115" y="267266"/>
                  </a:lnTo>
                  <a:lnTo>
                    <a:pt x="144677" y="266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075357" y="1305533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8334" y="52051"/>
                  </a:lnTo>
                  <a:lnTo>
                    <a:pt x="12998" y="108229"/>
                  </a:lnTo>
                  <a:lnTo>
                    <a:pt x="18669" y="169329"/>
                  </a:lnTo>
                  <a:lnTo>
                    <a:pt x="20350" y="228766"/>
                  </a:lnTo>
                  <a:lnTo>
                    <a:pt x="26507" y="290074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243813" y="1231834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8" y="169786"/>
                  </a:lnTo>
                  <a:lnTo>
                    <a:pt x="18669" y="232021"/>
                  </a:lnTo>
                  <a:lnTo>
                    <a:pt x="20350" y="294915"/>
                  </a:lnTo>
                  <a:lnTo>
                    <a:pt x="23967" y="351764"/>
                  </a:lnTo>
                  <a:lnTo>
                    <a:pt x="29329" y="392005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80601" y="1358176"/>
              <a:ext cx="389555" cy="73700"/>
            </a:xfrm>
            <a:custGeom>
              <a:avLst/>
              <a:gdLst/>
              <a:ahLst/>
              <a:cxnLst/>
              <a:rect l="0" t="0" r="0" b="0"/>
              <a:pathLst>
                <a:path w="389555" h="73700">
                  <a:moveTo>
                    <a:pt x="389554" y="0"/>
                  </a:moveTo>
                  <a:lnTo>
                    <a:pt x="327461" y="5589"/>
                  </a:lnTo>
                  <a:lnTo>
                    <a:pt x="279803" y="17958"/>
                  </a:lnTo>
                  <a:lnTo>
                    <a:pt x="223804" y="28197"/>
                  </a:lnTo>
                  <a:lnTo>
                    <a:pt x="171071" y="42138"/>
                  </a:lnTo>
                  <a:lnTo>
                    <a:pt x="108922" y="52429"/>
                  </a:lnTo>
                  <a:lnTo>
                    <a:pt x="53121" y="6711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022715" y="1452932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299352" y="14654"/>
                  </a:lnTo>
                  <a:lnTo>
                    <a:pt x="253383" y="24749"/>
                  </a:lnTo>
                  <a:lnTo>
                    <a:pt x="197129" y="35149"/>
                  </a:lnTo>
                  <a:lnTo>
                    <a:pt x="138115" y="47974"/>
                  </a:lnTo>
                  <a:lnTo>
                    <a:pt x="78798" y="54840"/>
                  </a:lnTo>
                  <a:lnTo>
                    <a:pt x="18002" y="6207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622839" y="1492302"/>
              <a:ext cx="356666" cy="518642"/>
            </a:xfrm>
            <a:custGeom>
              <a:avLst/>
              <a:gdLst/>
              <a:ahLst/>
              <a:cxnLst/>
              <a:rect l="0" t="0" r="0" b="0"/>
              <a:pathLst>
                <a:path w="356666" h="518642">
                  <a:moveTo>
                    <a:pt x="305326" y="76444"/>
                  </a:moveTo>
                  <a:lnTo>
                    <a:pt x="305326" y="54087"/>
                  </a:lnTo>
                  <a:lnTo>
                    <a:pt x="299087" y="36872"/>
                  </a:lnTo>
                  <a:lnTo>
                    <a:pt x="294148" y="29005"/>
                  </a:lnTo>
                  <a:lnTo>
                    <a:pt x="276182" y="17145"/>
                  </a:lnTo>
                  <a:lnTo>
                    <a:pt x="232109" y="0"/>
                  </a:lnTo>
                  <a:lnTo>
                    <a:pt x="189006" y="111"/>
                  </a:lnTo>
                  <a:lnTo>
                    <a:pt x="150368" y="13143"/>
                  </a:lnTo>
                  <a:lnTo>
                    <a:pt x="92029" y="48423"/>
                  </a:lnTo>
                  <a:lnTo>
                    <a:pt x="67808" y="68669"/>
                  </a:lnTo>
                  <a:lnTo>
                    <a:pt x="49244" y="93265"/>
                  </a:lnTo>
                  <a:lnTo>
                    <a:pt x="42553" y="116675"/>
                  </a:lnTo>
                  <a:lnTo>
                    <a:pt x="42407" y="127831"/>
                  </a:lnTo>
                  <a:lnTo>
                    <a:pt x="48484" y="146466"/>
                  </a:lnTo>
                  <a:lnTo>
                    <a:pt x="60153" y="162547"/>
                  </a:lnTo>
                  <a:lnTo>
                    <a:pt x="86454" y="183584"/>
                  </a:lnTo>
                  <a:lnTo>
                    <a:pt x="106274" y="193472"/>
                  </a:lnTo>
                  <a:lnTo>
                    <a:pt x="142753" y="200026"/>
                  </a:lnTo>
                  <a:lnTo>
                    <a:pt x="166391" y="195320"/>
                  </a:lnTo>
                  <a:lnTo>
                    <a:pt x="228062" y="166707"/>
                  </a:lnTo>
                  <a:lnTo>
                    <a:pt x="278212" y="132466"/>
                  </a:lnTo>
                  <a:lnTo>
                    <a:pt x="301062" y="100322"/>
                  </a:lnTo>
                  <a:lnTo>
                    <a:pt x="307163" y="95872"/>
                  </a:lnTo>
                  <a:lnTo>
                    <a:pt x="312400" y="96415"/>
                  </a:lnTo>
                  <a:lnTo>
                    <a:pt x="317061" y="100286"/>
                  </a:lnTo>
                  <a:lnTo>
                    <a:pt x="329210" y="139270"/>
                  </a:lnTo>
                  <a:lnTo>
                    <a:pt x="336560" y="197345"/>
                  </a:lnTo>
                  <a:lnTo>
                    <a:pt x="351366" y="254712"/>
                  </a:lnTo>
                  <a:lnTo>
                    <a:pt x="356665" y="313042"/>
                  </a:lnTo>
                  <a:lnTo>
                    <a:pt x="354592" y="370837"/>
                  </a:lnTo>
                  <a:lnTo>
                    <a:pt x="343320" y="410116"/>
                  </a:lnTo>
                  <a:lnTo>
                    <a:pt x="337675" y="421724"/>
                  </a:lnTo>
                  <a:lnTo>
                    <a:pt x="318924" y="440862"/>
                  </a:lnTo>
                  <a:lnTo>
                    <a:pt x="293822" y="455996"/>
                  </a:lnTo>
                  <a:lnTo>
                    <a:pt x="246806" y="471093"/>
                  </a:lnTo>
                  <a:lnTo>
                    <a:pt x="197000" y="481806"/>
                  </a:lnTo>
                  <a:lnTo>
                    <a:pt x="140777" y="489138"/>
                  </a:lnTo>
                  <a:lnTo>
                    <a:pt x="84350" y="501504"/>
                  </a:lnTo>
                  <a:lnTo>
                    <a:pt x="28794" y="514043"/>
                  </a:lnTo>
                  <a:lnTo>
                    <a:pt x="0" y="518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983675" y="1470240"/>
              <a:ext cx="232030" cy="334040"/>
            </a:xfrm>
            <a:custGeom>
              <a:avLst/>
              <a:gdLst/>
              <a:ahLst/>
              <a:cxnLst/>
              <a:rect l="0" t="0" r="0" b="0"/>
              <a:pathLst>
                <a:path w="232030" h="334040">
                  <a:moveTo>
                    <a:pt x="70832" y="172205"/>
                  </a:moveTo>
                  <a:lnTo>
                    <a:pt x="129450" y="163140"/>
                  </a:lnTo>
                  <a:lnTo>
                    <a:pt x="164240" y="156521"/>
                  </a:lnTo>
                  <a:lnTo>
                    <a:pt x="191185" y="141562"/>
                  </a:lnTo>
                  <a:lnTo>
                    <a:pt x="213987" y="122311"/>
                  </a:lnTo>
                  <a:lnTo>
                    <a:pt x="229972" y="96201"/>
                  </a:lnTo>
                  <a:lnTo>
                    <a:pt x="232029" y="76424"/>
                  </a:lnTo>
                  <a:lnTo>
                    <a:pt x="227873" y="55936"/>
                  </a:lnTo>
                  <a:lnTo>
                    <a:pt x="218227" y="35132"/>
                  </a:lnTo>
                  <a:lnTo>
                    <a:pt x="203022" y="20427"/>
                  </a:lnTo>
                  <a:lnTo>
                    <a:pt x="164665" y="1454"/>
                  </a:lnTo>
                  <a:lnTo>
                    <a:pt x="144122" y="0"/>
                  </a:lnTo>
                  <a:lnTo>
                    <a:pt x="133730" y="1249"/>
                  </a:lnTo>
                  <a:lnTo>
                    <a:pt x="115945" y="11997"/>
                  </a:lnTo>
                  <a:lnTo>
                    <a:pt x="59643" y="67644"/>
                  </a:lnTo>
                  <a:lnTo>
                    <a:pt x="23649" y="109177"/>
                  </a:lnTo>
                  <a:lnTo>
                    <a:pt x="6810" y="146251"/>
                  </a:lnTo>
                  <a:lnTo>
                    <a:pt x="0" y="192461"/>
                  </a:lnTo>
                  <a:lnTo>
                    <a:pt x="3572" y="237609"/>
                  </a:lnTo>
                  <a:lnTo>
                    <a:pt x="17629" y="275032"/>
                  </a:lnTo>
                  <a:lnTo>
                    <a:pt x="42200" y="302758"/>
                  </a:lnTo>
                  <a:lnTo>
                    <a:pt x="71708" y="320202"/>
                  </a:lnTo>
                  <a:lnTo>
                    <a:pt x="108266" y="332779"/>
                  </a:lnTo>
                  <a:lnTo>
                    <a:pt x="131924" y="334039"/>
                  </a:lnTo>
                  <a:lnTo>
                    <a:pt x="186646" y="33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403425" y="1252891"/>
              <a:ext cx="51167" cy="505369"/>
            </a:xfrm>
            <a:custGeom>
              <a:avLst/>
              <a:gdLst/>
              <a:ahLst/>
              <a:cxnLst/>
              <a:rect l="0" t="0" r="0" b="0"/>
              <a:pathLst>
                <a:path w="51167" h="505369">
                  <a:moveTo>
                    <a:pt x="51166" y="0"/>
                  </a:moveTo>
                  <a:lnTo>
                    <a:pt x="42832" y="37478"/>
                  </a:lnTo>
                  <a:lnTo>
                    <a:pt x="32521" y="98825"/>
                  </a:lnTo>
                  <a:lnTo>
                    <a:pt x="23934" y="156273"/>
                  </a:lnTo>
                  <a:lnTo>
                    <a:pt x="17320" y="216265"/>
                  </a:lnTo>
                  <a:lnTo>
                    <a:pt x="10686" y="267847"/>
                  </a:lnTo>
                  <a:lnTo>
                    <a:pt x="9375" y="323096"/>
                  </a:lnTo>
                  <a:lnTo>
                    <a:pt x="5996" y="375950"/>
                  </a:lnTo>
                  <a:lnTo>
                    <a:pt x="0" y="426122"/>
                  </a:lnTo>
                  <a:lnTo>
                    <a:pt x="6051" y="483648"/>
                  </a:lnTo>
                  <a:lnTo>
                    <a:pt x="9052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265077" y="1410818"/>
              <a:ext cx="284271" cy="73701"/>
            </a:xfrm>
            <a:custGeom>
              <a:avLst/>
              <a:gdLst/>
              <a:ahLst/>
              <a:cxnLst/>
              <a:rect l="0" t="0" r="0" b="0"/>
              <a:pathLst>
                <a:path w="284271" h="73701">
                  <a:moveTo>
                    <a:pt x="284270" y="0"/>
                  </a:moveTo>
                  <a:lnTo>
                    <a:pt x="223160" y="17958"/>
                  </a:lnTo>
                  <a:lnTo>
                    <a:pt x="168728" y="35149"/>
                  </a:lnTo>
                  <a:lnTo>
                    <a:pt x="120185" y="45640"/>
                  </a:lnTo>
                  <a:lnTo>
                    <a:pt x="66936" y="56157"/>
                  </a:lnTo>
                  <a:lnTo>
                    <a:pt x="11241" y="705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551808" y="1442404"/>
              <a:ext cx="267055" cy="389555"/>
            </a:xfrm>
            <a:custGeom>
              <a:avLst/>
              <a:gdLst/>
              <a:ahLst/>
              <a:cxnLst/>
              <a:rect l="0" t="0" r="0" b="0"/>
              <a:pathLst>
                <a:path w="267055" h="389555">
                  <a:moveTo>
                    <a:pt x="187052" y="0"/>
                  </a:moveTo>
                  <a:lnTo>
                    <a:pt x="123624" y="19128"/>
                  </a:lnTo>
                  <a:lnTo>
                    <a:pt x="61857" y="56598"/>
                  </a:lnTo>
                  <a:lnTo>
                    <a:pt x="8341" y="108430"/>
                  </a:lnTo>
                  <a:lnTo>
                    <a:pt x="1230" y="117910"/>
                  </a:lnTo>
                  <a:lnTo>
                    <a:pt x="0" y="126570"/>
                  </a:lnTo>
                  <a:lnTo>
                    <a:pt x="2689" y="134683"/>
                  </a:lnTo>
                  <a:lnTo>
                    <a:pt x="7992" y="142431"/>
                  </a:lnTo>
                  <a:lnTo>
                    <a:pt x="16205" y="147596"/>
                  </a:lnTo>
                  <a:lnTo>
                    <a:pt x="50123" y="154866"/>
                  </a:lnTo>
                  <a:lnTo>
                    <a:pt x="111727" y="163113"/>
                  </a:lnTo>
                  <a:lnTo>
                    <a:pt x="174114" y="179205"/>
                  </a:lnTo>
                  <a:lnTo>
                    <a:pt x="195340" y="187271"/>
                  </a:lnTo>
                  <a:lnTo>
                    <a:pt x="235427" y="218218"/>
                  </a:lnTo>
                  <a:lnTo>
                    <a:pt x="257018" y="244421"/>
                  </a:lnTo>
                  <a:lnTo>
                    <a:pt x="264941" y="267339"/>
                  </a:lnTo>
                  <a:lnTo>
                    <a:pt x="267054" y="280001"/>
                  </a:lnTo>
                  <a:lnTo>
                    <a:pt x="263163" y="303429"/>
                  </a:lnTo>
                  <a:lnTo>
                    <a:pt x="252464" y="324370"/>
                  </a:lnTo>
                  <a:lnTo>
                    <a:pt x="236012" y="341476"/>
                  </a:lnTo>
                  <a:lnTo>
                    <a:pt x="207018" y="358671"/>
                  </a:lnTo>
                  <a:lnTo>
                    <a:pt x="151308" y="374962"/>
                  </a:lnTo>
                  <a:lnTo>
                    <a:pt x="10282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071838" y="2105699"/>
            <a:ext cx="2130070" cy="547483"/>
            <a:chOff x="7071838" y="2105699"/>
            <a:chExt cx="2130070" cy="547483"/>
          </a:xfrm>
        </p:grpSpPr>
        <p:sp>
          <p:nvSpPr>
            <p:cNvPr id="32" name="Freeform 31"/>
            <p:cNvSpPr/>
            <p:nvPr/>
          </p:nvSpPr>
          <p:spPr>
            <a:xfrm>
              <a:off x="7071838" y="2296960"/>
              <a:ext cx="382498" cy="356222"/>
            </a:xfrm>
            <a:custGeom>
              <a:avLst/>
              <a:gdLst/>
              <a:ahLst/>
              <a:cxnLst/>
              <a:rect l="0" t="0" r="0" b="0"/>
              <a:pathLst>
                <a:path w="382498" h="356222">
                  <a:moveTo>
                    <a:pt x="329696" y="19309"/>
                  </a:moveTo>
                  <a:lnTo>
                    <a:pt x="312928" y="8131"/>
                  </a:lnTo>
                  <a:lnTo>
                    <a:pt x="274554" y="1179"/>
                  </a:lnTo>
                  <a:lnTo>
                    <a:pt x="211525" y="0"/>
                  </a:lnTo>
                  <a:lnTo>
                    <a:pt x="156615" y="12939"/>
                  </a:lnTo>
                  <a:lnTo>
                    <a:pt x="95726" y="32089"/>
                  </a:lnTo>
                  <a:lnTo>
                    <a:pt x="63969" y="49092"/>
                  </a:lnTo>
                  <a:lnTo>
                    <a:pt x="17745" y="89649"/>
                  </a:lnTo>
                  <a:lnTo>
                    <a:pt x="1999" y="116189"/>
                  </a:lnTo>
                  <a:lnTo>
                    <a:pt x="0" y="139186"/>
                  </a:lnTo>
                  <a:lnTo>
                    <a:pt x="1103" y="151869"/>
                  </a:lnTo>
                  <a:lnTo>
                    <a:pt x="6519" y="160325"/>
                  </a:lnTo>
                  <a:lnTo>
                    <a:pt x="14809" y="165962"/>
                  </a:lnTo>
                  <a:lnTo>
                    <a:pt x="35328" y="171056"/>
                  </a:lnTo>
                  <a:lnTo>
                    <a:pt x="98775" y="167512"/>
                  </a:lnTo>
                  <a:lnTo>
                    <a:pt x="158347" y="159631"/>
                  </a:lnTo>
                  <a:lnTo>
                    <a:pt x="206916" y="158372"/>
                  </a:lnTo>
                  <a:lnTo>
                    <a:pt x="265842" y="167834"/>
                  </a:lnTo>
                  <a:lnTo>
                    <a:pt x="305316" y="180690"/>
                  </a:lnTo>
                  <a:lnTo>
                    <a:pt x="350097" y="205994"/>
                  </a:lnTo>
                  <a:lnTo>
                    <a:pt x="376554" y="232161"/>
                  </a:lnTo>
                  <a:lnTo>
                    <a:pt x="382497" y="258189"/>
                  </a:lnTo>
                  <a:lnTo>
                    <a:pt x="380069" y="285745"/>
                  </a:lnTo>
                  <a:lnTo>
                    <a:pt x="371191" y="305791"/>
                  </a:lnTo>
                  <a:lnTo>
                    <a:pt x="347450" y="330230"/>
                  </a:lnTo>
                  <a:lnTo>
                    <a:pt x="312599" y="346700"/>
                  </a:lnTo>
                  <a:lnTo>
                    <a:pt x="250496" y="354340"/>
                  </a:lnTo>
                  <a:lnTo>
                    <a:pt x="200424" y="355664"/>
                  </a:lnTo>
                  <a:lnTo>
                    <a:pt x="140183" y="356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48933" y="2313692"/>
              <a:ext cx="389555" cy="309688"/>
            </a:xfrm>
            <a:custGeom>
              <a:avLst/>
              <a:gdLst/>
              <a:ahLst/>
              <a:cxnLst/>
              <a:rect l="0" t="0" r="0" b="0"/>
              <a:pathLst>
                <a:path w="389555" h="309688">
                  <a:moveTo>
                    <a:pt x="0" y="171033"/>
                  </a:moveTo>
                  <a:lnTo>
                    <a:pt x="0" y="219964"/>
                  </a:lnTo>
                  <a:lnTo>
                    <a:pt x="5588" y="273505"/>
                  </a:lnTo>
                  <a:lnTo>
                    <a:pt x="15618" y="309687"/>
                  </a:lnTo>
                  <a:lnTo>
                    <a:pt x="9959" y="257016"/>
                  </a:lnTo>
                  <a:lnTo>
                    <a:pt x="1542" y="197260"/>
                  </a:lnTo>
                  <a:lnTo>
                    <a:pt x="6046" y="156447"/>
                  </a:lnTo>
                  <a:lnTo>
                    <a:pt x="20378" y="120308"/>
                  </a:lnTo>
                  <a:lnTo>
                    <a:pt x="59910" y="70042"/>
                  </a:lnTo>
                  <a:lnTo>
                    <a:pt x="86380" y="54022"/>
                  </a:lnTo>
                  <a:lnTo>
                    <a:pt x="109361" y="51958"/>
                  </a:lnTo>
                  <a:lnTo>
                    <a:pt x="132832" y="56110"/>
                  </a:lnTo>
                  <a:lnTo>
                    <a:pt x="159200" y="71601"/>
                  </a:lnTo>
                  <a:lnTo>
                    <a:pt x="174481" y="84337"/>
                  </a:lnTo>
                  <a:lnTo>
                    <a:pt x="192609" y="112964"/>
                  </a:lnTo>
                  <a:lnTo>
                    <a:pt x="192747" y="111263"/>
                  </a:lnTo>
                  <a:lnTo>
                    <a:pt x="190152" y="72139"/>
                  </a:lnTo>
                  <a:lnTo>
                    <a:pt x="196036" y="47532"/>
                  </a:lnTo>
                  <a:lnTo>
                    <a:pt x="200880" y="36056"/>
                  </a:lnTo>
                  <a:lnTo>
                    <a:pt x="215622" y="20186"/>
                  </a:lnTo>
                  <a:lnTo>
                    <a:pt x="253682" y="466"/>
                  </a:lnTo>
                  <a:lnTo>
                    <a:pt x="263877" y="0"/>
                  </a:lnTo>
                  <a:lnTo>
                    <a:pt x="284564" y="5721"/>
                  </a:lnTo>
                  <a:lnTo>
                    <a:pt x="333831" y="43372"/>
                  </a:lnTo>
                  <a:lnTo>
                    <a:pt x="348411" y="59313"/>
                  </a:lnTo>
                  <a:lnTo>
                    <a:pt x="374984" y="118750"/>
                  </a:lnTo>
                  <a:lnTo>
                    <a:pt x="384717" y="152422"/>
                  </a:lnTo>
                  <a:lnTo>
                    <a:pt x="386951" y="196064"/>
                  </a:lnTo>
                  <a:lnTo>
                    <a:pt x="384057" y="243438"/>
                  </a:lnTo>
                  <a:lnTo>
                    <a:pt x="389554" y="286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56718" y="2312313"/>
              <a:ext cx="323967" cy="253751"/>
            </a:xfrm>
            <a:custGeom>
              <a:avLst/>
              <a:gdLst/>
              <a:ahLst/>
              <a:cxnLst/>
              <a:rect l="0" t="0" r="0" b="0"/>
              <a:pathLst>
                <a:path w="323967" h="253751">
                  <a:moveTo>
                    <a:pt x="229209" y="98713"/>
                  </a:moveTo>
                  <a:lnTo>
                    <a:pt x="208966" y="54750"/>
                  </a:lnTo>
                  <a:lnTo>
                    <a:pt x="189806" y="30054"/>
                  </a:lnTo>
                  <a:lnTo>
                    <a:pt x="163722" y="13509"/>
                  </a:lnTo>
                  <a:lnTo>
                    <a:pt x="133766" y="1197"/>
                  </a:lnTo>
                  <a:lnTo>
                    <a:pt x="109971" y="0"/>
                  </a:lnTo>
                  <a:lnTo>
                    <a:pt x="86137" y="4538"/>
                  </a:lnTo>
                  <a:lnTo>
                    <a:pt x="58395" y="21416"/>
                  </a:lnTo>
                  <a:lnTo>
                    <a:pt x="30809" y="48124"/>
                  </a:lnTo>
                  <a:lnTo>
                    <a:pt x="5741" y="98983"/>
                  </a:lnTo>
                  <a:lnTo>
                    <a:pt x="0" y="135967"/>
                  </a:lnTo>
                  <a:lnTo>
                    <a:pt x="6465" y="181981"/>
                  </a:lnTo>
                  <a:lnTo>
                    <a:pt x="16851" y="213072"/>
                  </a:lnTo>
                  <a:lnTo>
                    <a:pt x="27983" y="229867"/>
                  </a:lnTo>
                  <a:lnTo>
                    <a:pt x="43850" y="242011"/>
                  </a:lnTo>
                  <a:lnTo>
                    <a:pt x="63769" y="250138"/>
                  </a:lnTo>
                  <a:lnTo>
                    <a:pt x="88220" y="253750"/>
                  </a:lnTo>
                  <a:lnTo>
                    <a:pt x="108446" y="249117"/>
                  </a:lnTo>
                  <a:lnTo>
                    <a:pt x="117115" y="244605"/>
                  </a:lnTo>
                  <a:lnTo>
                    <a:pt x="140494" y="215899"/>
                  </a:lnTo>
                  <a:lnTo>
                    <a:pt x="164984" y="162064"/>
                  </a:lnTo>
                  <a:lnTo>
                    <a:pt x="187003" y="98728"/>
                  </a:lnTo>
                  <a:lnTo>
                    <a:pt x="190543" y="88195"/>
                  </a:lnTo>
                  <a:lnTo>
                    <a:pt x="192904" y="85851"/>
                  </a:lnTo>
                  <a:lnTo>
                    <a:pt x="194477" y="88969"/>
                  </a:lnTo>
                  <a:lnTo>
                    <a:pt x="202591" y="122004"/>
                  </a:lnTo>
                  <a:lnTo>
                    <a:pt x="223864" y="161155"/>
                  </a:lnTo>
                  <a:lnTo>
                    <a:pt x="236972" y="177548"/>
                  </a:lnTo>
                  <a:lnTo>
                    <a:pt x="263095" y="194341"/>
                  </a:lnTo>
                  <a:lnTo>
                    <a:pt x="323966" y="203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33977" y="2147813"/>
              <a:ext cx="9879" cy="379027"/>
            </a:xfrm>
            <a:custGeom>
              <a:avLst/>
              <a:gdLst/>
              <a:ahLst/>
              <a:cxnLst/>
              <a:rect l="0" t="0" r="0" b="0"/>
              <a:pathLst>
                <a:path w="9879" h="379027">
                  <a:moveTo>
                    <a:pt x="9878" y="0"/>
                  </a:moveTo>
                  <a:lnTo>
                    <a:pt x="9878" y="57264"/>
                  </a:lnTo>
                  <a:lnTo>
                    <a:pt x="6758" y="109774"/>
                  </a:lnTo>
                  <a:lnTo>
                    <a:pt x="1545" y="169786"/>
                  </a:lnTo>
                  <a:lnTo>
                    <a:pt x="0" y="228901"/>
                  </a:lnTo>
                  <a:lnTo>
                    <a:pt x="5067" y="290100"/>
                  </a:lnTo>
                  <a:lnTo>
                    <a:pt x="9244" y="352035"/>
                  </a:lnTo>
                  <a:lnTo>
                    <a:pt x="987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80725" y="2105699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4940" y="16768"/>
                  </a:lnTo>
                  <a:lnTo>
                    <a:pt x="8211" y="70686"/>
                  </a:lnTo>
                  <a:lnTo>
                    <a:pt x="6951" y="131423"/>
                  </a:lnTo>
                  <a:lnTo>
                    <a:pt x="1373" y="194676"/>
                  </a:lnTo>
                  <a:lnTo>
                    <a:pt x="407" y="254214"/>
                  </a:lnTo>
                  <a:lnTo>
                    <a:pt x="121" y="310719"/>
                  </a:lnTo>
                  <a:lnTo>
                    <a:pt x="36" y="36450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68017" y="2250567"/>
              <a:ext cx="218154" cy="265744"/>
            </a:xfrm>
            <a:custGeom>
              <a:avLst/>
              <a:gdLst/>
              <a:ahLst/>
              <a:cxnLst/>
              <a:rect l="0" t="0" r="0" b="0"/>
              <a:pathLst>
                <a:path w="218154" h="265744">
                  <a:moveTo>
                    <a:pt x="28521" y="128873"/>
                  </a:moveTo>
                  <a:lnTo>
                    <a:pt x="66000" y="120540"/>
                  </a:lnTo>
                  <a:lnTo>
                    <a:pt x="117424" y="113189"/>
                  </a:lnTo>
                  <a:lnTo>
                    <a:pt x="175150" y="85618"/>
                  </a:lnTo>
                  <a:lnTo>
                    <a:pt x="195466" y="71044"/>
                  </a:lnTo>
                  <a:lnTo>
                    <a:pt x="212293" y="52868"/>
                  </a:lnTo>
                  <a:lnTo>
                    <a:pt x="216546" y="43108"/>
                  </a:lnTo>
                  <a:lnTo>
                    <a:pt x="218153" y="22905"/>
                  </a:lnTo>
                  <a:lnTo>
                    <a:pt x="214604" y="14944"/>
                  </a:lnTo>
                  <a:lnTo>
                    <a:pt x="201302" y="2978"/>
                  </a:lnTo>
                  <a:lnTo>
                    <a:pt x="180573" y="0"/>
                  </a:lnTo>
                  <a:lnTo>
                    <a:pt x="134726" y="7620"/>
                  </a:lnTo>
                  <a:lnTo>
                    <a:pt x="93044" y="28796"/>
                  </a:lnTo>
                  <a:lnTo>
                    <a:pt x="31001" y="79449"/>
                  </a:lnTo>
                  <a:lnTo>
                    <a:pt x="11319" y="108770"/>
                  </a:lnTo>
                  <a:lnTo>
                    <a:pt x="3328" y="130467"/>
                  </a:lnTo>
                  <a:lnTo>
                    <a:pt x="0" y="167820"/>
                  </a:lnTo>
                  <a:lnTo>
                    <a:pt x="7072" y="201634"/>
                  </a:lnTo>
                  <a:lnTo>
                    <a:pt x="17429" y="223212"/>
                  </a:lnTo>
                  <a:lnTo>
                    <a:pt x="32950" y="238262"/>
                  </a:lnTo>
                  <a:lnTo>
                    <a:pt x="71511" y="257455"/>
                  </a:lnTo>
                  <a:lnTo>
                    <a:pt x="125488" y="264652"/>
                  </a:lnTo>
                  <a:lnTo>
                    <a:pt x="144335" y="265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70280" y="2210984"/>
              <a:ext cx="231628" cy="300917"/>
            </a:xfrm>
            <a:custGeom>
              <a:avLst/>
              <a:gdLst/>
              <a:ahLst/>
              <a:cxnLst/>
              <a:rect l="0" t="0" r="0" b="0"/>
              <a:pathLst>
                <a:path w="231628" h="300917">
                  <a:moveTo>
                    <a:pt x="0" y="115814"/>
                  </a:moveTo>
                  <a:lnTo>
                    <a:pt x="11453" y="164744"/>
                  </a:lnTo>
                  <a:lnTo>
                    <a:pt x="24749" y="218286"/>
                  </a:lnTo>
                  <a:lnTo>
                    <a:pt x="39018" y="279610"/>
                  </a:lnTo>
                  <a:lnTo>
                    <a:pt x="39568" y="300916"/>
                  </a:lnTo>
                  <a:lnTo>
                    <a:pt x="38077" y="300046"/>
                  </a:lnTo>
                  <a:lnTo>
                    <a:pt x="17310" y="241230"/>
                  </a:lnTo>
                  <a:lnTo>
                    <a:pt x="12538" y="204707"/>
                  </a:lnTo>
                  <a:lnTo>
                    <a:pt x="19127" y="141774"/>
                  </a:lnTo>
                  <a:lnTo>
                    <a:pt x="19770" y="126102"/>
                  </a:lnTo>
                  <a:lnTo>
                    <a:pt x="29843" y="102449"/>
                  </a:lnTo>
                  <a:lnTo>
                    <a:pt x="64906" y="68200"/>
                  </a:lnTo>
                  <a:lnTo>
                    <a:pt x="126494" y="33765"/>
                  </a:lnTo>
                  <a:lnTo>
                    <a:pt x="189526" y="751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381744" y="2779523"/>
            <a:ext cx="3451873" cy="2158343"/>
            <a:chOff x="6381744" y="2779523"/>
            <a:chExt cx="3451873" cy="2158343"/>
          </a:xfrm>
        </p:grpSpPr>
        <p:sp>
          <p:nvSpPr>
            <p:cNvPr id="40" name="Freeform 39"/>
            <p:cNvSpPr/>
            <p:nvPr/>
          </p:nvSpPr>
          <p:spPr>
            <a:xfrm>
              <a:off x="6381744" y="2842694"/>
              <a:ext cx="166982" cy="694882"/>
            </a:xfrm>
            <a:custGeom>
              <a:avLst/>
              <a:gdLst/>
              <a:ahLst/>
              <a:cxnLst/>
              <a:rect l="0" t="0" r="0" b="0"/>
              <a:pathLst>
                <a:path w="166982" h="694882">
                  <a:moveTo>
                    <a:pt x="124867" y="0"/>
                  </a:moveTo>
                  <a:lnTo>
                    <a:pt x="115292" y="31282"/>
                  </a:lnTo>
                  <a:lnTo>
                    <a:pt x="85947" y="92515"/>
                  </a:lnTo>
                  <a:lnTo>
                    <a:pt x="59763" y="152693"/>
                  </a:lnTo>
                  <a:lnTo>
                    <a:pt x="37727" y="216120"/>
                  </a:lnTo>
                  <a:lnTo>
                    <a:pt x="17577" y="276267"/>
                  </a:lnTo>
                  <a:lnTo>
                    <a:pt x="5990" y="324662"/>
                  </a:lnTo>
                  <a:lnTo>
                    <a:pt x="0" y="385012"/>
                  </a:lnTo>
                  <a:lnTo>
                    <a:pt x="1302" y="427853"/>
                  </a:lnTo>
                  <a:lnTo>
                    <a:pt x="18397" y="484250"/>
                  </a:lnTo>
                  <a:lnTo>
                    <a:pt x="38975" y="534861"/>
                  </a:lnTo>
                  <a:lnTo>
                    <a:pt x="72468" y="589320"/>
                  </a:lnTo>
                  <a:lnTo>
                    <a:pt x="108522" y="641032"/>
                  </a:lnTo>
                  <a:lnTo>
                    <a:pt x="166981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12281" y="2884808"/>
              <a:ext cx="252300" cy="515056"/>
            </a:xfrm>
            <a:custGeom>
              <a:avLst/>
              <a:gdLst/>
              <a:ahLst/>
              <a:cxnLst/>
              <a:rect l="0" t="0" r="0" b="0"/>
              <a:pathLst>
                <a:path w="252300" h="515056">
                  <a:moveTo>
                    <a:pt x="41729" y="147399"/>
                  </a:moveTo>
                  <a:lnTo>
                    <a:pt x="33396" y="184877"/>
                  </a:lnTo>
                  <a:lnTo>
                    <a:pt x="34971" y="222844"/>
                  </a:lnTo>
                  <a:lnTo>
                    <a:pt x="45983" y="283184"/>
                  </a:lnTo>
                  <a:lnTo>
                    <a:pt x="52188" y="344193"/>
                  </a:lnTo>
                  <a:lnTo>
                    <a:pt x="59126" y="393012"/>
                  </a:lnTo>
                  <a:lnTo>
                    <a:pt x="62063" y="452022"/>
                  </a:lnTo>
                  <a:lnTo>
                    <a:pt x="61521" y="514634"/>
                  </a:lnTo>
                  <a:lnTo>
                    <a:pt x="59603" y="515055"/>
                  </a:lnTo>
                  <a:lnTo>
                    <a:pt x="57154" y="511826"/>
                  </a:lnTo>
                  <a:lnTo>
                    <a:pt x="41450" y="460407"/>
                  </a:lnTo>
                  <a:lnTo>
                    <a:pt x="27636" y="406539"/>
                  </a:lnTo>
                  <a:lnTo>
                    <a:pt x="20877" y="350839"/>
                  </a:lnTo>
                  <a:lnTo>
                    <a:pt x="9491" y="297895"/>
                  </a:lnTo>
                  <a:lnTo>
                    <a:pt x="1565" y="242117"/>
                  </a:lnTo>
                  <a:lnTo>
                    <a:pt x="0" y="183180"/>
                  </a:lnTo>
                  <a:lnTo>
                    <a:pt x="2068" y="142923"/>
                  </a:lnTo>
                  <a:lnTo>
                    <a:pt x="10844" y="123573"/>
                  </a:lnTo>
                  <a:lnTo>
                    <a:pt x="49117" y="77582"/>
                  </a:lnTo>
                  <a:lnTo>
                    <a:pt x="92539" y="50376"/>
                  </a:lnTo>
                  <a:lnTo>
                    <a:pt x="146773" y="28702"/>
                  </a:lnTo>
                  <a:lnTo>
                    <a:pt x="202744" y="10611"/>
                  </a:lnTo>
                  <a:lnTo>
                    <a:pt x="2522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64538" y="3084849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44997" y="17959"/>
                  </a:lnTo>
                  <a:lnTo>
                    <a:pt x="93589" y="28547"/>
                  </a:lnTo>
                  <a:lnTo>
                    <a:pt x="33988" y="395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14943" y="3097837"/>
              <a:ext cx="302322" cy="271283"/>
            </a:xfrm>
            <a:custGeom>
              <a:avLst/>
              <a:gdLst/>
              <a:ahLst/>
              <a:cxnLst/>
              <a:rect l="0" t="0" r="0" b="0"/>
              <a:pathLst>
                <a:path w="302322" h="271283">
                  <a:moveTo>
                    <a:pt x="239150" y="39655"/>
                  </a:moveTo>
                  <a:lnTo>
                    <a:pt x="215103" y="30080"/>
                  </a:lnTo>
                  <a:lnTo>
                    <a:pt x="173967" y="5841"/>
                  </a:lnTo>
                  <a:lnTo>
                    <a:pt x="138208" y="0"/>
                  </a:lnTo>
                  <a:lnTo>
                    <a:pt x="103566" y="3859"/>
                  </a:lnTo>
                  <a:lnTo>
                    <a:pt x="71075" y="18000"/>
                  </a:lnTo>
                  <a:lnTo>
                    <a:pt x="44811" y="37008"/>
                  </a:lnTo>
                  <a:lnTo>
                    <a:pt x="16145" y="72797"/>
                  </a:lnTo>
                  <a:lnTo>
                    <a:pt x="3189" y="104457"/>
                  </a:lnTo>
                  <a:lnTo>
                    <a:pt x="0" y="141784"/>
                  </a:lnTo>
                  <a:lnTo>
                    <a:pt x="11891" y="197166"/>
                  </a:lnTo>
                  <a:lnTo>
                    <a:pt x="33645" y="238444"/>
                  </a:lnTo>
                  <a:lnTo>
                    <a:pt x="46819" y="255128"/>
                  </a:lnTo>
                  <a:lnTo>
                    <a:pt x="66712" y="264102"/>
                  </a:lnTo>
                  <a:lnTo>
                    <a:pt x="78568" y="266495"/>
                  </a:lnTo>
                  <a:lnTo>
                    <a:pt x="88811" y="264581"/>
                  </a:lnTo>
                  <a:lnTo>
                    <a:pt x="106432" y="253096"/>
                  </a:lnTo>
                  <a:lnTo>
                    <a:pt x="129506" y="226899"/>
                  </a:lnTo>
                  <a:lnTo>
                    <a:pt x="157741" y="165798"/>
                  </a:lnTo>
                  <a:lnTo>
                    <a:pt x="179428" y="102808"/>
                  </a:lnTo>
                  <a:lnTo>
                    <a:pt x="189999" y="71235"/>
                  </a:lnTo>
                  <a:lnTo>
                    <a:pt x="192345" y="68897"/>
                  </a:lnTo>
                  <a:lnTo>
                    <a:pt x="193909" y="72018"/>
                  </a:lnTo>
                  <a:lnTo>
                    <a:pt x="197794" y="129315"/>
                  </a:lnTo>
                  <a:lnTo>
                    <a:pt x="211636" y="186383"/>
                  </a:lnTo>
                  <a:lnTo>
                    <a:pt x="227358" y="212852"/>
                  </a:lnTo>
                  <a:lnTo>
                    <a:pt x="246835" y="235512"/>
                  </a:lnTo>
                  <a:lnTo>
                    <a:pt x="302321" y="2712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97876" y="3021678"/>
              <a:ext cx="119431" cy="273287"/>
            </a:xfrm>
            <a:custGeom>
              <a:avLst/>
              <a:gdLst/>
              <a:ahLst/>
              <a:cxnLst/>
              <a:rect l="0" t="0" r="0" b="0"/>
              <a:pathLst>
                <a:path w="119431" h="273287">
                  <a:moveTo>
                    <a:pt x="3616" y="168456"/>
                  </a:moveTo>
                  <a:lnTo>
                    <a:pt x="18271" y="227073"/>
                  </a:lnTo>
                  <a:lnTo>
                    <a:pt x="29474" y="273058"/>
                  </a:lnTo>
                  <a:lnTo>
                    <a:pt x="29044" y="273286"/>
                  </a:lnTo>
                  <a:lnTo>
                    <a:pt x="10275" y="219840"/>
                  </a:lnTo>
                  <a:lnTo>
                    <a:pt x="0" y="189140"/>
                  </a:lnTo>
                  <a:lnTo>
                    <a:pt x="725" y="152228"/>
                  </a:lnTo>
                  <a:lnTo>
                    <a:pt x="12621" y="97834"/>
                  </a:lnTo>
                  <a:lnTo>
                    <a:pt x="36287" y="48268"/>
                  </a:lnTo>
                  <a:lnTo>
                    <a:pt x="50892" y="31981"/>
                  </a:lnTo>
                  <a:lnTo>
                    <a:pt x="110374" y="3554"/>
                  </a:lnTo>
                  <a:lnTo>
                    <a:pt x="1194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30104" y="2874279"/>
              <a:ext cx="29358" cy="463255"/>
            </a:xfrm>
            <a:custGeom>
              <a:avLst/>
              <a:gdLst/>
              <a:ahLst/>
              <a:cxnLst/>
              <a:rect l="0" t="0" r="0" b="0"/>
              <a:pathLst>
                <a:path w="29358" h="463255">
                  <a:moveTo>
                    <a:pt x="29357" y="0"/>
                  </a:moveTo>
                  <a:lnTo>
                    <a:pt x="18178" y="16768"/>
                  </a:lnTo>
                  <a:lnTo>
                    <a:pt x="11227" y="49552"/>
                  </a:lnTo>
                  <a:lnTo>
                    <a:pt x="8878" y="112127"/>
                  </a:lnTo>
                  <a:lnTo>
                    <a:pt x="7301" y="166974"/>
                  </a:lnTo>
                  <a:lnTo>
                    <a:pt x="0" y="228085"/>
                  </a:lnTo>
                  <a:lnTo>
                    <a:pt x="1551" y="289460"/>
                  </a:lnTo>
                  <a:lnTo>
                    <a:pt x="5301" y="333370"/>
                  </a:lnTo>
                  <a:lnTo>
                    <a:pt x="7411" y="389805"/>
                  </a:lnTo>
                  <a:lnTo>
                    <a:pt x="8124" y="442030"/>
                  </a:lnTo>
                  <a:lnTo>
                    <a:pt x="830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91005" y="3063792"/>
              <a:ext cx="284270" cy="84229"/>
            </a:xfrm>
            <a:custGeom>
              <a:avLst/>
              <a:gdLst/>
              <a:ahLst/>
              <a:cxnLst/>
              <a:rect l="0" t="0" r="0" b="0"/>
              <a:pathLst>
                <a:path w="284270" h="84229">
                  <a:moveTo>
                    <a:pt x="284269" y="0"/>
                  </a:moveTo>
                  <a:lnTo>
                    <a:pt x="231242" y="14655"/>
                  </a:lnTo>
                  <a:lnTo>
                    <a:pt x="170601" y="31667"/>
                  </a:lnTo>
                  <a:lnTo>
                    <a:pt x="121176" y="45640"/>
                  </a:lnTo>
                  <a:lnTo>
                    <a:pt x="60288" y="6690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34624" y="2779523"/>
              <a:ext cx="240693" cy="484312"/>
            </a:xfrm>
            <a:custGeom>
              <a:avLst/>
              <a:gdLst/>
              <a:ahLst/>
              <a:cxnLst/>
              <a:rect l="0" t="0" r="0" b="0"/>
              <a:pathLst>
                <a:path w="240693" h="484312">
                  <a:moveTo>
                    <a:pt x="9065" y="0"/>
                  </a:moveTo>
                  <a:lnTo>
                    <a:pt x="732" y="37478"/>
                  </a:lnTo>
                  <a:lnTo>
                    <a:pt x="0" y="49552"/>
                  </a:lnTo>
                  <a:lnTo>
                    <a:pt x="8546" y="72326"/>
                  </a:lnTo>
                  <a:lnTo>
                    <a:pt x="15738" y="83312"/>
                  </a:lnTo>
                  <a:lnTo>
                    <a:pt x="28450" y="140632"/>
                  </a:lnTo>
                  <a:lnTo>
                    <a:pt x="37894" y="194415"/>
                  </a:lnTo>
                  <a:lnTo>
                    <a:pt x="39834" y="246727"/>
                  </a:lnTo>
                  <a:lnTo>
                    <a:pt x="40409" y="303561"/>
                  </a:lnTo>
                  <a:lnTo>
                    <a:pt x="40579" y="357446"/>
                  </a:lnTo>
                  <a:lnTo>
                    <a:pt x="40629" y="407337"/>
                  </a:lnTo>
                  <a:lnTo>
                    <a:pt x="46236" y="466117"/>
                  </a:lnTo>
                  <a:lnTo>
                    <a:pt x="46714" y="472182"/>
                  </a:lnTo>
                  <a:lnTo>
                    <a:pt x="45863" y="472715"/>
                  </a:lnTo>
                  <a:lnTo>
                    <a:pt x="41798" y="461610"/>
                  </a:lnTo>
                  <a:lnTo>
                    <a:pt x="32774" y="409940"/>
                  </a:lnTo>
                  <a:lnTo>
                    <a:pt x="34027" y="371418"/>
                  </a:lnTo>
                  <a:lnTo>
                    <a:pt x="49354" y="309004"/>
                  </a:lnTo>
                  <a:lnTo>
                    <a:pt x="60507" y="285904"/>
                  </a:lnTo>
                  <a:lnTo>
                    <a:pt x="76382" y="270178"/>
                  </a:lnTo>
                  <a:lnTo>
                    <a:pt x="96306" y="260459"/>
                  </a:lnTo>
                  <a:lnTo>
                    <a:pt x="120759" y="256139"/>
                  </a:lnTo>
                  <a:lnTo>
                    <a:pt x="140985" y="260459"/>
                  </a:lnTo>
                  <a:lnTo>
                    <a:pt x="157774" y="271347"/>
                  </a:lnTo>
                  <a:lnTo>
                    <a:pt x="173034" y="287885"/>
                  </a:lnTo>
                  <a:lnTo>
                    <a:pt x="197525" y="345721"/>
                  </a:lnTo>
                  <a:lnTo>
                    <a:pt x="215987" y="407092"/>
                  </a:lnTo>
                  <a:lnTo>
                    <a:pt x="236000" y="469964"/>
                  </a:lnTo>
                  <a:lnTo>
                    <a:pt x="240692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13437" y="2990305"/>
              <a:ext cx="153872" cy="284058"/>
            </a:xfrm>
            <a:custGeom>
              <a:avLst/>
              <a:gdLst/>
              <a:ahLst/>
              <a:cxnLst/>
              <a:rect l="0" t="0" r="0" b="0"/>
              <a:pathLst>
                <a:path w="153872" h="284058">
                  <a:moveTo>
                    <a:pt x="35578" y="157715"/>
                  </a:moveTo>
                  <a:lnTo>
                    <a:pt x="53559" y="142074"/>
                  </a:lnTo>
                  <a:lnTo>
                    <a:pt x="109932" y="110873"/>
                  </a:lnTo>
                  <a:lnTo>
                    <a:pt x="138718" y="89504"/>
                  </a:lnTo>
                  <a:lnTo>
                    <a:pt x="150828" y="71247"/>
                  </a:lnTo>
                  <a:lnTo>
                    <a:pt x="153871" y="48315"/>
                  </a:lnTo>
                  <a:lnTo>
                    <a:pt x="153045" y="35649"/>
                  </a:lnTo>
                  <a:lnTo>
                    <a:pt x="142768" y="15336"/>
                  </a:lnTo>
                  <a:lnTo>
                    <a:pt x="135114" y="6644"/>
                  </a:lnTo>
                  <a:lnTo>
                    <a:pt x="126502" y="2019"/>
                  </a:lnTo>
                  <a:lnTo>
                    <a:pt x="107574" y="0"/>
                  </a:lnTo>
                  <a:lnTo>
                    <a:pt x="77188" y="11029"/>
                  </a:lnTo>
                  <a:lnTo>
                    <a:pt x="51546" y="29115"/>
                  </a:lnTo>
                  <a:lnTo>
                    <a:pt x="23091" y="71828"/>
                  </a:lnTo>
                  <a:lnTo>
                    <a:pt x="1150" y="125911"/>
                  </a:lnTo>
                  <a:lnTo>
                    <a:pt x="0" y="147090"/>
                  </a:lnTo>
                  <a:lnTo>
                    <a:pt x="11873" y="207052"/>
                  </a:lnTo>
                  <a:lnTo>
                    <a:pt x="18413" y="229946"/>
                  </a:lnTo>
                  <a:lnTo>
                    <a:pt x="24135" y="238624"/>
                  </a:lnTo>
                  <a:lnTo>
                    <a:pt x="62841" y="270738"/>
                  </a:lnTo>
                  <a:lnTo>
                    <a:pt x="83570" y="278138"/>
                  </a:lnTo>
                  <a:lnTo>
                    <a:pt x="140863" y="284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64525" y="2884808"/>
              <a:ext cx="142460" cy="349790"/>
            </a:xfrm>
            <a:custGeom>
              <a:avLst/>
              <a:gdLst/>
              <a:ahLst/>
              <a:cxnLst/>
              <a:rect l="0" t="0" r="0" b="0"/>
              <a:pathLst>
                <a:path w="142460" h="349790">
                  <a:moveTo>
                    <a:pt x="5589" y="178984"/>
                  </a:moveTo>
                  <a:lnTo>
                    <a:pt x="0" y="195752"/>
                  </a:lnTo>
                  <a:lnTo>
                    <a:pt x="375" y="213343"/>
                  </a:lnTo>
                  <a:lnTo>
                    <a:pt x="16584" y="273984"/>
                  </a:lnTo>
                  <a:lnTo>
                    <a:pt x="37216" y="336933"/>
                  </a:lnTo>
                  <a:lnTo>
                    <a:pt x="40711" y="347454"/>
                  </a:lnTo>
                  <a:lnTo>
                    <a:pt x="40702" y="349789"/>
                  </a:lnTo>
                  <a:lnTo>
                    <a:pt x="30680" y="331889"/>
                  </a:lnTo>
                  <a:lnTo>
                    <a:pt x="12677" y="278019"/>
                  </a:lnTo>
                  <a:lnTo>
                    <a:pt x="6989" y="224066"/>
                  </a:lnTo>
                  <a:lnTo>
                    <a:pt x="5865" y="165229"/>
                  </a:lnTo>
                  <a:lnTo>
                    <a:pt x="8051" y="134267"/>
                  </a:lnTo>
                  <a:lnTo>
                    <a:pt x="22436" y="98274"/>
                  </a:lnTo>
                  <a:lnTo>
                    <a:pt x="75889" y="35369"/>
                  </a:lnTo>
                  <a:lnTo>
                    <a:pt x="119221" y="11489"/>
                  </a:lnTo>
                  <a:lnTo>
                    <a:pt x="1424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46317" y="2959760"/>
              <a:ext cx="287093" cy="314603"/>
            </a:xfrm>
            <a:custGeom>
              <a:avLst/>
              <a:gdLst/>
              <a:ahLst/>
              <a:cxnLst/>
              <a:rect l="0" t="0" r="0" b="0"/>
              <a:pathLst>
                <a:path w="287093" h="314603">
                  <a:moveTo>
                    <a:pt x="213393" y="51390"/>
                  </a:moveTo>
                  <a:lnTo>
                    <a:pt x="203817" y="27343"/>
                  </a:lnTo>
                  <a:lnTo>
                    <a:pt x="193149" y="13017"/>
                  </a:lnTo>
                  <a:lnTo>
                    <a:pt x="171250" y="5089"/>
                  </a:lnTo>
                  <a:lnTo>
                    <a:pt x="115121" y="0"/>
                  </a:lnTo>
                  <a:lnTo>
                    <a:pt x="90169" y="5543"/>
                  </a:lnTo>
                  <a:lnTo>
                    <a:pt x="68549" y="16976"/>
                  </a:lnTo>
                  <a:lnTo>
                    <a:pt x="43224" y="44313"/>
                  </a:lnTo>
                  <a:lnTo>
                    <a:pt x="12158" y="102869"/>
                  </a:lnTo>
                  <a:lnTo>
                    <a:pt x="0" y="140862"/>
                  </a:lnTo>
                  <a:lnTo>
                    <a:pt x="166" y="181755"/>
                  </a:lnTo>
                  <a:lnTo>
                    <a:pt x="11873" y="229089"/>
                  </a:lnTo>
                  <a:lnTo>
                    <a:pt x="22833" y="250860"/>
                  </a:lnTo>
                  <a:lnTo>
                    <a:pt x="31371" y="258070"/>
                  </a:lnTo>
                  <a:lnTo>
                    <a:pt x="53335" y="266080"/>
                  </a:lnTo>
                  <a:lnTo>
                    <a:pt x="63404" y="264707"/>
                  </a:lnTo>
                  <a:lnTo>
                    <a:pt x="80830" y="253822"/>
                  </a:lnTo>
                  <a:lnTo>
                    <a:pt x="93254" y="237286"/>
                  </a:lnTo>
                  <a:lnTo>
                    <a:pt x="118257" y="174295"/>
                  </a:lnTo>
                  <a:lnTo>
                    <a:pt x="127010" y="120901"/>
                  </a:lnTo>
                  <a:lnTo>
                    <a:pt x="139704" y="84854"/>
                  </a:lnTo>
                  <a:lnTo>
                    <a:pt x="144380" y="80718"/>
                  </a:lnTo>
                  <a:lnTo>
                    <a:pt x="148666" y="81471"/>
                  </a:lnTo>
                  <a:lnTo>
                    <a:pt x="152694" y="85482"/>
                  </a:lnTo>
                  <a:lnTo>
                    <a:pt x="158364" y="119073"/>
                  </a:lnTo>
                  <a:lnTo>
                    <a:pt x="162618" y="173250"/>
                  </a:lnTo>
                  <a:lnTo>
                    <a:pt x="189997" y="229784"/>
                  </a:lnTo>
                  <a:lnTo>
                    <a:pt x="225539" y="271202"/>
                  </a:lnTo>
                  <a:lnTo>
                    <a:pt x="287092" y="314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38348" y="2979564"/>
              <a:ext cx="370866" cy="233336"/>
            </a:xfrm>
            <a:custGeom>
              <a:avLst/>
              <a:gdLst/>
              <a:ahLst/>
              <a:cxnLst/>
              <a:rect l="0" t="0" r="0" b="0"/>
              <a:pathLst>
                <a:path w="370866" h="233336">
                  <a:moveTo>
                    <a:pt x="5590" y="42114"/>
                  </a:moveTo>
                  <a:lnTo>
                    <a:pt x="0" y="58882"/>
                  </a:lnTo>
                  <a:lnTo>
                    <a:pt x="376" y="76473"/>
                  </a:lnTo>
                  <a:lnTo>
                    <a:pt x="12138" y="127877"/>
                  </a:lnTo>
                  <a:lnTo>
                    <a:pt x="17278" y="165272"/>
                  </a:lnTo>
                  <a:lnTo>
                    <a:pt x="26772" y="188098"/>
                  </a:lnTo>
                  <a:lnTo>
                    <a:pt x="41910" y="203702"/>
                  </a:lnTo>
                  <a:lnTo>
                    <a:pt x="50860" y="209501"/>
                  </a:lnTo>
                  <a:lnTo>
                    <a:pt x="60336" y="211027"/>
                  </a:lnTo>
                  <a:lnTo>
                    <a:pt x="80224" y="206484"/>
                  </a:lnTo>
                  <a:lnTo>
                    <a:pt x="105562" y="190772"/>
                  </a:lnTo>
                  <a:lnTo>
                    <a:pt x="149321" y="136057"/>
                  </a:lnTo>
                  <a:lnTo>
                    <a:pt x="164900" y="99455"/>
                  </a:lnTo>
                  <a:lnTo>
                    <a:pt x="170288" y="94379"/>
                  </a:lnTo>
                  <a:lnTo>
                    <a:pt x="176220" y="94505"/>
                  </a:lnTo>
                  <a:lnTo>
                    <a:pt x="182514" y="98099"/>
                  </a:lnTo>
                  <a:lnTo>
                    <a:pt x="192627" y="114570"/>
                  </a:lnTo>
                  <a:lnTo>
                    <a:pt x="213494" y="168292"/>
                  </a:lnTo>
                  <a:lnTo>
                    <a:pt x="244809" y="215488"/>
                  </a:lnTo>
                  <a:lnTo>
                    <a:pt x="271052" y="232434"/>
                  </a:lnTo>
                  <a:lnTo>
                    <a:pt x="280831" y="233335"/>
                  </a:lnTo>
                  <a:lnTo>
                    <a:pt x="301054" y="228097"/>
                  </a:lnTo>
                  <a:lnTo>
                    <a:pt x="326581" y="211994"/>
                  </a:lnTo>
                  <a:lnTo>
                    <a:pt x="338546" y="195995"/>
                  </a:lnTo>
                  <a:lnTo>
                    <a:pt x="363212" y="136516"/>
                  </a:lnTo>
                  <a:lnTo>
                    <a:pt x="370865" y="102061"/>
                  </a:lnTo>
                  <a:lnTo>
                    <a:pt x="370013" y="62216"/>
                  </a:lnTo>
                  <a:lnTo>
                    <a:pt x="3635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260643" y="3010337"/>
              <a:ext cx="236062" cy="242969"/>
            </a:xfrm>
            <a:custGeom>
              <a:avLst/>
              <a:gdLst/>
              <a:ahLst/>
              <a:cxnLst/>
              <a:rect l="0" t="0" r="0" b="0"/>
              <a:pathLst>
                <a:path w="236062" h="242969">
                  <a:moveTo>
                    <a:pt x="151834" y="74512"/>
                  </a:moveTo>
                  <a:lnTo>
                    <a:pt x="137179" y="21485"/>
                  </a:lnTo>
                  <a:lnTo>
                    <a:pt x="130365" y="13424"/>
                  </a:lnTo>
                  <a:lnTo>
                    <a:pt x="110317" y="1349"/>
                  </a:lnTo>
                  <a:lnTo>
                    <a:pt x="99589" y="0"/>
                  </a:lnTo>
                  <a:lnTo>
                    <a:pt x="78311" y="4741"/>
                  </a:lnTo>
                  <a:lnTo>
                    <a:pt x="46601" y="20564"/>
                  </a:lnTo>
                  <a:lnTo>
                    <a:pt x="31754" y="36497"/>
                  </a:lnTo>
                  <a:lnTo>
                    <a:pt x="4984" y="95929"/>
                  </a:lnTo>
                  <a:lnTo>
                    <a:pt x="0" y="116787"/>
                  </a:lnTo>
                  <a:lnTo>
                    <a:pt x="1683" y="137754"/>
                  </a:lnTo>
                  <a:lnTo>
                    <a:pt x="14798" y="174879"/>
                  </a:lnTo>
                  <a:lnTo>
                    <a:pt x="30098" y="192429"/>
                  </a:lnTo>
                  <a:lnTo>
                    <a:pt x="39090" y="198747"/>
                  </a:lnTo>
                  <a:lnTo>
                    <a:pt x="61562" y="202647"/>
                  </a:lnTo>
                  <a:lnTo>
                    <a:pt x="84807" y="199312"/>
                  </a:lnTo>
                  <a:lnTo>
                    <a:pt x="111047" y="184280"/>
                  </a:lnTo>
                  <a:lnTo>
                    <a:pt x="126297" y="171651"/>
                  </a:lnTo>
                  <a:lnTo>
                    <a:pt x="134635" y="152000"/>
                  </a:lnTo>
                  <a:lnTo>
                    <a:pt x="147663" y="94898"/>
                  </a:lnTo>
                  <a:lnTo>
                    <a:pt x="149429" y="56896"/>
                  </a:lnTo>
                  <a:lnTo>
                    <a:pt x="145696" y="33928"/>
                  </a:lnTo>
                  <a:lnTo>
                    <a:pt x="144232" y="31078"/>
                  </a:lnTo>
                  <a:lnTo>
                    <a:pt x="143257" y="33858"/>
                  </a:lnTo>
                  <a:lnTo>
                    <a:pt x="143342" y="49425"/>
                  </a:lnTo>
                  <a:lnTo>
                    <a:pt x="156074" y="105336"/>
                  </a:lnTo>
                  <a:lnTo>
                    <a:pt x="176106" y="158640"/>
                  </a:lnTo>
                  <a:lnTo>
                    <a:pt x="215287" y="218783"/>
                  </a:lnTo>
                  <a:lnTo>
                    <a:pt x="236061" y="242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570404" y="3053264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0" y="0"/>
                  </a:moveTo>
                  <a:lnTo>
                    <a:pt x="34746" y="53875"/>
                  </a:lnTo>
                  <a:lnTo>
                    <a:pt x="67729" y="114752"/>
                  </a:lnTo>
                  <a:lnTo>
                    <a:pt x="10528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96704" y="3021678"/>
              <a:ext cx="336913" cy="558012"/>
            </a:xfrm>
            <a:custGeom>
              <a:avLst/>
              <a:gdLst/>
              <a:ahLst/>
              <a:cxnLst/>
              <a:rect l="0" t="0" r="0" b="0"/>
              <a:pathLst>
                <a:path w="336913" h="558012">
                  <a:moveTo>
                    <a:pt x="336912" y="0"/>
                  </a:moveTo>
                  <a:lnTo>
                    <a:pt x="285917" y="54115"/>
                  </a:lnTo>
                  <a:lnTo>
                    <a:pt x="242301" y="110730"/>
                  </a:lnTo>
                  <a:lnTo>
                    <a:pt x="207081" y="162891"/>
                  </a:lnTo>
                  <a:lnTo>
                    <a:pt x="182108" y="217227"/>
                  </a:lnTo>
                  <a:lnTo>
                    <a:pt x="166262" y="248418"/>
                  </a:lnTo>
                  <a:lnTo>
                    <a:pt x="149869" y="275597"/>
                  </a:lnTo>
                  <a:lnTo>
                    <a:pt x="129007" y="328968"/>
                  </a:lnTo>
                  <a:lnTo>
                    <a:pt x="104425" y="391452"/>
                  </a:lnTo>
                  <a:lnTo>
                    <a:pt x="71450" y="454531"/>
                  </a:lnTo>
                  <a:lnTo>
                    <a:pt x="32214" y="511628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27790" y="3663917"/>
              <a:ext cx="189392" cy="589597"/>
            </a:xfrm>
            <a:custGeom>
              <a:avLst/>
              <a:gdLst/>
              <a:ahLst/>
              <a:cxnLst/>
              <a:rect l="0" t="0" r="0" b="0"/>
              <a:pathLst>
                <a:path w="189392" h="589597">
                  <a:moveTo>
                    <a:pt x="73578" y="589596"/>
                  </a:moveTo>
                  <a:lnTo>
                    <a:pt x="56790" y="534551"/>
                  </a:lnTo>
                  <a:lnTo>
                    <a:pt x="53364" y="483143"/>
                  </a:lnTo>
                  <a:lnTo>
                    <a:pt x="44226" y="421203"/>
                  </a:lnTo>
                  <a:lnTo>
                    <a:pt x="27786" y="359595"/>
                  </a:lnTo>
                  <a:lnTo>
                    <a:pt x="10385" y="299301"/>
                  </a:lnTo>
                  <a:lnTo>
                    <a:pt x="1954" y="239535"/>
                  </a:lnTo>
                  <a:lnTo>
                    <a:pt x="494" y="191206"/>
                  </a:lnTo>
                  <a:lnTo>
                    <a:pt x="0" y="129709"/>
                  </a:lnTo>
                  <a:lnTo>
                    <a:pt x="2254" y="81976"/>
                  </a:lnTo>
                  <a:lnTo>
                    <a:pt x="11073" y="56321"/>
                  </a:lnTo>
                  <a:lnTo>
                    <a:pt x="25910" y="39459"/>
                  </a:lnTo>
                  <a:lnTo>
                    <a:pt x="64032" y="13513"/>
                  </a:lnTo>
                  <a:lnTo>
                    <a:pt x="100515" y="4004"/>
                  </a:lnTo>
                  <a:lnTo>
                    <a:pt x="158491" y="791"/>
                  </a:lnTo>
                  <a:lnTo>
                    <a:pt x="1893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01326" y="3937658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260810" y="17958"/>
                  </a:lnTo>
                  <a:lnTo>
                    <a:pt x="209402" y="31667"/>
                  </a:lnTo>
                  <a:lnTo>
                    <a:pt x="161871" y="42138"/>
                  </a:lnTo>
                  <a:lnTo>
                    <a:pt x="106453" y="52649"/>
                  </a:lnTo>
                  <a:lnTo>
                    <a:pt x="56109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790880" y="3811316"/>
              <a:ext cx="115815" cy="328619"/>
            </a:xfrm>
            <a:custGeom>
              <a:avLst/>
              <a:gdLst/>
              <a:ahLst/>
              <a:cxnLst/>
              <a:rect l="0" t="0" r="0" b="0"/>
              <a:pathLst>
                <a:path w="115815" h="328619">
                  <a:moveTo>
                    <a:pt x="0" y="157927"/>
                  </a:moveTo>
                  <a:lnTo>
                    <a:pt x="11454" y="212072"/>
                  </a:lnTo>
                  <a:lnTo>
                    <a:pt x="28199" y="272552"/>
                  </a:lnTo>
                  <a:lnTo>
                    <a:pt x="46805" y="328618"/>
                  </a:lnTo>
                  <a:lnTo>
                    <a:pt x="31039" y="272742"/>
                  </a:lnTo>
                  <a:lnTo>
                    <a:pt x="24015" y="238739"/>
                  </a:lnTo>
                  <a:lnTo>
                    <a:pt x="21642" y="185329"/>
                  </a:lnTo>
                  <a:lnTo>
                    <a:pt x="22343" y="123652"/>
                  </a:lnTo>
                  <a:lnTo>
                    <a:pt x="30667" y="86550"/>
                  </a:lnTo>
                  <a:lnTo>
                    <a:pt x="53847" y="45692"/>
                  </a:lnTo>
                  <a:lnTo>
                    <a:pt x="68386" y="3083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25523" y="3811316"/>
              <a:ext cx="253035" cy="330364"/>
            </a:xfrm>
            <a:custGeom>
              <a:avLst/>
              <a:gdLst/>
              <a:ahLst/>
              <a:cxnLst/>
              <a:rect l="0" t="0" r="0" b="0"/>
              <a:pathLst>
                <a:path w="253035" h="330364">
                  <a:moveTo>
                    <a:pt x="139099" y="42114"/>
                  </a:moveTo>
                  <a:lnTo>
                    <a:pt x="116741" y="42114"/>
                  </a:lnTo>
                  <a:lnTo>
                    <a:pt x="86071" y="53292"/>
                  </a:lnTo>
                  <a:lnTo>
                    <a:pt x="60345" y="71422"/>
                  </a:lnTo>
                  <a:lnTo>
                    <a:pt x="16438" y="127066"/>
                  </a:lnTo>
                  <a:lnTo>
                    <a:pt x="849" y="163731"/>
                  </a:lnTo>
                  <a:lnTo>
                    <a:pt x="0" y="209819"/>
                  </a:lnTo>
                  <a:lnTo>
                    <a:pt x="7157" y="249342"/>
                  </a:lnTo>
                  <a:lnTo>
                    <a:pt x="22276" y="277690"/>
                  </a:lnTo>
                  <a:lnTo>
                    <a:pt x="41573" y="300907"/>
                  </a:lnTo>
                  <a:lnTo>
                    <a:pt x="67698" y="317015"/>
                  </a:lnTo>
                  <a:lnTo>
                    <a:pt x="97666" y="329197"/>
                  </a:lnTo>
                  <a:lnTo>
                    <a:pt x="121464" y="330363"/>
                  </a:lnTo>
                  <a:lnTo>
                    <a:pt x="169281" y="321580"/>
                  </a:lnTo>
                  <a:lnTo>
                    <a:pt x="187998" y="309041"/>
                  </a:lnTo>
                  <a:lnTo>
                    <a:pt x="226343" y="261145"/>
                  </a:lnTo>
                  <a:lnTo>
                    <a:pt x="245407" y="222955"/>
                  </a:lnTo>
                  <a:lnTo>
                    <a:pt x="253034" y="168129"/>
                  </a:lnTo>
                  <a:lnTo>
                    <a:pt x="248952" y="112239"/>
                  </a:lnTo>
                  <a:lnTo>
                    <a:pt x="240148" y="75760"/>
                  </a:lnTo>
                  <a:lnTo>
                    <a:pt x="227293" y="56678"/>
                  </a:lnTo>
                  <a:lnTo>
                    <a:pt x="190444" y="25363"/>
                  </a:lnTo>
                  <a:lnTo>
                    <a:pt x="151710" y="6223"/>
                  </a:lnTo>
                  <a:lnTo>
                    <a:pt x="128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38017" y="3756440"/>
              <a:ext cx="300388" cy="274154"/>
            </a:xfrm>
            <a:custGeom>
              <a:avLst/>
              <a:gdLst/>
              <a:ahLst/>
              <a:cxnLst/>
              <a:rect l="0" t="0" r="0" b="0"/>
              <a:pathLst>
                <a:path w="300388" h="274154">
                  <a:moveTo>
                    <a:pt x="5589" y="149632"/>
                  </a:moveTo>
                  <a:lnTo>
                    <a:pt x="0" y="166400"/>
                  </a:lnTo>
                  <a:lnTo>
                    <a:pt x="376" y="183990"/>
                  </a:lnTo>
                  <a:lnTo>
                    <a:pt x="4902" y="242631"/>
                  </a:lnTo>
                  <a:lnTo>
                    <a:pt x="5386" y="274153"/>
                  </a:lnTo>
                  <a:lnTo>
                    <a:pt x="5571" y="222431"/>
                  </a:lnTo>
                  <a:lnTo>
                    <a:pt x="5586" y="161716"/>
                  </a:lnTo>
                  <a:lnTo>
                    <a:pt x="11178" y="104316"/>
                  </a:lnTo>
                  <a:lnTo>
                    <a:pt x="24717" y="57493"/>
                  </a:lnTo>
                  <a:lnTo>
                    <a:pt x="35927" y="40051"/>
                  </a:lnTo>
                  <a:lnTo>
                    <a:pt x="43362" y="35634"/>
                  </a:lnTo>
                  <a:lnTo>
                    <a:pt x="60982" y="33846"/>
                  </a:lnTo>
                  <a:lnTo>
                    <a:pt x="77391" y="40070"/>
                  </a:lnTo>
                  <a:lnTo>
                    <a:pt x="85042" y="45005"/>
                  </a:lnTo>
                  <a:lnTo>
                    <a:pt x="96663" y="59847"/>
                  </a:lnTo>
                  <a:lnTo>
                    <a:pt x="121079" y="118483"/>
                  </a:lnTo>
                  <a:lnTo>
                    <a:pt x="124697" y="128866"/>
                  </a:lnTo>
                  <a:lnTo>
                    <a:pt x="124769" y="132279"/>
                  </a:lnTo>
                  <a:lnTo>
                    <a:pt x="122477" y="131044"/>
                  </a:lnTo>
                  <a:lnTo>
                    <a:pt x="118609" y="126712"/>
                  </a:lnTo>
                  <a:lnTo>
                    <a:pt x="114312" y="109420"/>
                  </a:lnTo>
                  <a:lnTo>
                    <a:pt x="115013" y="73377"/>
                  </a:lnTo>
                  <a:lnTo>
                    <a:pt x="120902" y="47890"/>
                  </a:lnTo>
                  <a:lnTo>
                    <a:pt x="131318" y="24865"/>
                  </a:lnTo>
                  <a:lnTo>
                    <a:pt x="146867" y="9172"/>
                  </a:lnTo>
                  <a:lnTo>
                    <a:pt x="155926" y="3350"/>
                  </a:lnTo>
                  <a:lnTo>
                    <a:pt x="178470" y="0"/>
                  </a:lnTo>
                  <a:lnTo>
                    <a:pt x="202918" y="3580"/>
                  </a:lnTo>
                  <a:lnTo>
                    <a:pt x="225482" y="12971"/>
                  </a:lnTo>
                  <a:lnTo>
                    <a:pt x="252327" y="37000"/>
                  </a:lnTo>
                  <a:lnTo>
                    <a:pt x="269509" y="66347"/>
                  </a:lnTo>
                  <a:lnTo>
                    <a:pt x="285795" y="117280"/>
                  </a:lnTo>
                  <a:lnTo>
                    <a:pt x="297158" y="179333"/>
                  </a:lnTo>
                  <a:lnTo>
                    <a:pt x="300387" y="2233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98679" y="3566387"/>
              <a:ext cx="486623" cy="548328"/>
            </a:xfrm>
            <a:custGeom>
              <a:avLst/>
              <a:gdLst/>
              <a:ahLst/>
              <a:cxnLst/>
              <a:rect l="0" t="0" r="0" b="0"/>
              <a:pathLst>
                <a:path w="486623" h="548328">
                  <a:moveTo>
                    <a:pt x="303021" y="13302"/>
                  </a:moveTo>
                  <a:lnTo>
                    <a:pt x="291842" y="2123"/>
                  </a:lnTo>
                  <a:lnTo>
                    <a:pt x="285040" y="0"/>
                  </a:lnTo>
                  <a:lnTo>
                    <a:pt x="268123" y="761"/>
                  </a:lnTo>
                  <a:lnTo>
                    <a:pt x="228666" y="19187"/>
                  </a:lnTo>
                  <a:lnTo>
                    <a:pt x="172158" y="60304"/>
                  </a:lnTo>
                  <a:lnTo>
                    <a:pt x="114530" y="114291"/>
                  </a:lnTo>
                  <a:lnTo>
                    <a:pt x="69333" y="168569"/>
                  </a:lnTo>
                  <a:lnTo>
                    <a:pt x="28055" y="227767"/>
                  </a:lnTo>
                  <a:lnTo>
                    <a:pt x="9367" y="289199"/>
                  </a:lnTo>
                  <a:lnTo>
                    <a:pt x="0" y="352069"/>
                  </a:lnTo>
                  <a:lnTo>
                    <a:pt x="3966" y="389758"/>
                  </a:lnTo>
                  <a:lnTo>
                    <a:pt x="18140" y="428741"/>
                  </a:lnTo>
                  <a:lnTo>
                    <a:pt x="62171" y="486333"/>
                  </a:lnTo>
                  <a:lnTo>
                    <a:pt x="95957" y="515328"/>
                  </a:lnTo>
                  <a:lnTo>
                    <a:pt x="143706" y="540496"/>
                  </a:lnTo>
                  <a:lnTo>
                    <a:pt x="196508" y="548327"/>
                  </a:lnTo>
                  <a:lnTo>
                    <a:pt x="245075" y="547344"/>
                  </a:lnTo>
                  <a:lnTo>
                    <a:pt x="295340" y="533275"/>
                  </a:lnTo>
                  <a:lnTo>
                    <a:pt x="348600" y="507560"/>
                  </a:lnTo>
                  <a:lnTo>
                    <a:pt x="404383" y="458974"/>
                  </a:lnTo>
                  <a:lnTo>
                    <a:pt x="445050" y="404122"/>
                  </a:lnTo>
                  <a:lnTo>
                    <a:pt x="467259" y="348041"/>
                  </a:lnTo>
                  <a:lnTo>
                    <a:pt x="481866" y="285227"/>
                  </a:lnTo>
                  <a:lnTo>
                    <a:pt x="486622" y="251141"/>
                  </a:lnTo>
                  <a:lnTo>
                    <a:pt x="482723" y="199066"/>
                  </a:lnTo>
                  <a:lnTo>
                    <a:pt x="472989" y="147762"/>
                  </a:lnTo>
                  <a:lnTo>
                    <a:pt x="455807" y="104744"/>
                  </a:lnTo>
                  <a:lnTo>
                    <a:pt x="434728" y="76141"/>
                  </a:lnTo>
                  <a:lnTo>
                    <a:pt x="380979" y="38287"/>
                  </a:lnTo>
                  <a:lnTo>
                    <a:pt x="345134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777459" y="3821844"/>
              <a:ext cx="211164" cy="238762"/>
            </a:xfrm>
            <a:custGeom>
              <a:avLst/>
              <a:gdLst/>
              <a:ahLst/>
              <a:cxnLst/>
              <a:rect l="0" t="0" r="0" b="0"/>
              <a:pathLst>
                <a:path w="211164" h="238762">
                  <a:moveTo>
                    <a:pt x="129650" y="21057"/>
                  </a:moveTo>
                  <a:lnTo>
                    <a:pt x="112882" y="15468"/>
                  </a:lnTo>
                  <a:lnTo>
                    <a:pt x="105603" y="16162"/>
                  </a:lnTo>
                  <a:lnTo>
                    <a:pt x="64467" y="40271"/>
                  </a:lnTo>
                  <a:lnTo>
                    <a:pt x="39887" y="60155"/>
                  </a:lnTo>
                  <a:lnTo>
                    <a:pt x="17785" y="92043"/>
                  </a:lnTo>
                  <a:lnTo>
                    <a:pt x="2008" y="136717"/>
                  </a:lnTo>
                  <a:lnTo>
                    <a:pt x="0" y="163708"/>
                  </a:lnTo>
                  <a:lnTo>
                    <a:pt x="1102" y="175820"/>
                  </a:lnTo>
                  <a:lnTo>
                    <a:pt x="11687" y="198635"/>
                  </a:lnTo>
                  <a:lnTo>
                    <a:pt x="28089" y="218134"/>
                  </a:lnTo>
                  <a:lnTo>
                    <a:pt x="47077" y="230699"/>
                  </a:lnTo>
                  <a:lnTo>
                    <a:pt x="83086" y="238761"/>
                  </a:lnTo>
                  <a:lnTo>
                    <a:pt x="117803" y="235561"/>
                  </a:lnTo>
                  <a:lnTo>
                    <a:pt x="136473" y="227136"/>
                  </a:lnTo>
                  <a:lnTo>
                    <a:pt x="167522" y="202664"/>
                  </a:lnTo>
                  <a:lnTo>
                    <a:pt x="189094" y="176642"/>
                  </a:lnTo>
                  <a:lnTo>
                    <a:pt x="204715" y="141116"/>
                  </a:lnTo>
                  <a:lnTo>
                    <a:pt x="211163" y="95364"/>
                  </a:lnTo>
                  <a:lnTo>
                    <a:pt x="206432" y="68121"/>
                  </a:lnTo>
                  <a:lnTo>
                    <a:pt x="190615" y="36172"/>
                  </a:lnTo>
                  <a:lnTo>
                    <a:pt x="177802" y="20756"/>
                  </a:lnTo>
                  <a:lnTo>
                    <a:pt x="1507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75565" y="3776661"/>
              <a:ext cx="221099" cy="223521"/>
            </a:xfrm>
            <a:custGeom>
              <a:avLst/>
              <a:gdLst/>
              <a:ahLst/>
              <a:cxnLst/>
              <a:rect l="0" t="0" r="0" b="0"/>
              <a:pathLst>
                <a:path w="221099" h="223521">
                  <a:moveTo>
                    <a:pt x="0" y="108354"/>
                  </a:moveTo>
                  <a:lnTo>
                    <a:pt x="0" y="162498"/>
                  </a:lnTo>
                  <a:lnTo>
                    <a:pt x="6065" y="223196"/>
                  </a:lnTo>
                  <a:lnTo>
                    <a:pt x="5214" y="223520"/>
                  </a:lnTo>
                  <a:lnTo>
                    <a:pt x="3476" y="220226"/>
                  </a:lnTo>
                  <a:lnTo>
                    <a:pt x="1029" y="193234"/>
                  </a:lnTo>
                  <a:lnTo>
                    <a:pt x="7439" y="142192"/>
                  </a:lnTo>
                  <a:lnTo>
                    <a:pt x="13037" y="90168"/>
                  </a:lnTo>
                  <a:lnTo>
                    <a:pt x="24920" y="56563"/>
                  </a:lnTo>
                  <a:lnTo>
                    <a:pt x="49896" y="19355"/>
                  </a:lnTo>
                  <a:lnTo>
                    <a:pt x="76005" y="2306"/>
                  </a:lnTo>
                  <a:lnTo>
                    <a:pt x="95781" y="0"/>
                  </a:lnTo>
                  <a:lnTo>
                    <a:pt x="115099" y="4045"/>
                  </a:lnTo>
                  <a:lnTo>
                    <a:pt x="159451" y="32198"/>
                  </a:lnTo>
                  <a:lnTo>
                    <a:pt x="184375" y="58103"/>
                  </a:lnTo>
                  <a:lnTo>
                    <a:pt x="205352" y="106703"/>
                  </a:lnTo>
                  <a:lnTo>
                    <a:pt x="217641" y="158244"/>
                  </a:lnTo>
                  <a:lnTo>
                    <a:pt x="221098" y="192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569989" y="4432497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3120" y="52050"/>
                  </a:lnTo>
                  <a:lnTo>
                    <a:pt x="8334" y="108229"/>
                  </a:lnTo>
                  <a:lnTo>
                    <a:pt x="12998" y="169329"/>
                  </a:lnTo>
                  <a:lnTo>
                    <a:pt x="18669" y="231886"/>
                  </a:lnTo>
                  <a:lnTo>
                    <a:pt x="23469" y="291755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00794" y="4348269"/>
              <a:ext cx="37653" cy="357970"/>
            </a:xfrm>
            <a:custGeom>
              <a:avLst/>
              <a:gdLst/>
              <a:ahLst/>
              <a:cxnLst/>
              <a:rect l="0" t="0" r="0" b="0"/>
              <a:pathLst>
                <a:path w="37653" h="357970">
                  <a:moveTo>
                    <a:pt x="6066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13942" y="141239"/>
                  </a:lnTo>
                  <a:lnTo>
                    <a:pt x="18928" y="191977"/>
                  </a:lnTo>
                  <a:lnTo>
                    <a:pt x="31094" y="251741"/>
                  </a:lnTo>
                  <a:lnTo>
                    <a:pt x="35709" y="302577"/>
                  </a:lnTo>
                  <a:lnTo>
                    <a:pt x="3765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75233" y="4421969"/>
              <a:ext cx="357970" cy="178985"/>
            </a:xfrm>
            <a:custGeom>
              <a:avLst/>
              <a:gdLst/>
              <a:ahLst/>
              <a:cxnLst/>
              <a:rect l="0" t="0" r="0" b="0"/>
              <a:pathLst>
                <a:path w="357970" h="178985">
                  <a:moveTo>
                    <a:pt x="357969" y="0"/>
                  </a:moveTo>
                  <a:lnTo>
                    <a:pt x="314006" y="20243"/>
                  </a:lnTo>
                  <a:lnTo>
                    <a:pt x="252522" y="54308"/>
                  </a:lnTo>
                  <a:lnTo>
                    <a:pt x="200962" y="79401"/>
                  </a:lnTo>
                  <a:lnTo>
                    <a:pt x="141905" y="110700"/>
                  </a:lnTo>
                  <a:lnTo>
                    <a:pt x="84572" y="134430"/>
                  </a:lnTo>
                  <a:lnTo>
                    <a:pt x="28837" y="16047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22591" y="4558839"/>
              <a:ext cx="400083" cy="136871"/>
            </a:xfrm>
            <a:custGeom>
              <a:avLst/>
              <a:gdLst/>
              <a:ahLst/>
              <a:cxnLst/>
              <a:rect l="0" t="0" r="0" b="0"/>
              <a:pathLst>
                <a:path w="400083" h="136871">
                  <a:moveTo>
                    <a:pt x="400082" y="0"/>
                  </a:moveTo>
                  <a:lnTo>
                    <a:pt x="372526" y="15641"/>
                  </a:lnTo>
                  <a:lnTo>
                    <a:pt x="316304" y="31209"/>
                  </a:lnTo>
                  <a:lnTo>
                    <a:pt x="259792" y="51138"/>
                  </a:lnTo>
                  <a:lnTo>
                    <a:pt x="198672" y="70369"/>
                  </a:lnTo>
                  <a:lnTo>
                    <a:pt x="147951" y="92366"/>
                  </a:lnTo>
                  <a:lnTo>
                    <a:pt x="98039" y="104577"/>
                  </a:lnTo>
                  <a:lnTo>
                    <a:pt x="50495" y="11872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75357" y="4474611"/>
              <a:ext cx="21059" cy="389555"/>
            </a:xfrm>
            <a:custGeom>
              <a:avLst/>
              <a:gdLst/>
              <a:ahLst/>
              <a:cxnLst/>
              <a:rect l="0" t="0" r="0" b="0"/>
              <a:pathLst>
                <a:path w="21059" h="38955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4167"/>
                  </a:lnTo>
                  <a:lnTo>
                    <a:pt x="9065" y="205166"/>
                  </a:lnTo>
                  <a:lnTo>
                    <a:pt x="15685" y="264731"/>
                  </a:lnTo>
                  <a:lnTo>
                    <a:pt x="19465" y="321244"/>
                  </a:lnTo>
                  <a:lnTo>
                    <a:pt x="20350" y="351006"/>
                  </a:lnTo>
                  <a:lnTo>
                    <a:pt x="2105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01700" y="470623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3119" y="140184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191171" y="44746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300301" y="4568949"/>
              <a:ext cx="154083" cy="210534"/>
            </a:xfrm>
            <a:custGeom>
              <a:avLst/>
              <a:gdLst/>
              <a:ahLst/>
              <a:cxnLst/>
              <a:rect l="0" t="0" r="0" b="0"/>
              <a:pathLst>
                <a:path w="154083" h="210534">
                  <a:moveTo>
                    <a:pt x="17212" y="105704"/>
                  </a:moveTo>
                  <a:lnTo>
                    <a:pt x="22801" y="164321"/>
                  </a:lnTo>
                  <a:lnTo>
                    <a:pt x="26277" y="204700"/>
                  </a:lnTo>
                  <a:lnTo>
                    <a:pt x="24425" y="210305"/>
                  </a:lnTo>
                  <a:lnTo>
                    <a:pt x="20851" y="210533"/>
                  </a:lnTo>
                  <a:lnTo>
                    <a:pt x="16128" y="207175"/>
                  </a:lnTo>
                  <a:lnTo>
                    <a:pt x="10881" y="190966"/>
                  </a:lnTo>
                  <a:lnTo>
                    <a:pt x="0" y="129020"/>
                  </a:lnTo>
                  <a:lnTo>
                    <a:pt x="34" y="73871"/>
                  </a:lnTo>
                  <a:lnTo>
                    <a:pt x="6067" y="48272"/>
                  </a:lnTo>
                  <a:lnTo>
                    <a:pt x="22618" y="20706"/>
                  </a:lnTo>
                  <a:lnTo>
                    <a:pt x="35602" y="5146"/>
                  </a:lnTo>
                  <a:lnTo>
                    <a:pt x="44680" y="1230"/>
                  </a:lnTo>
                  <a:lnTo>
                    <a:pt x="67244" y="0"/>
                  </a:lnTo>
                  <a:lnTo>
                    <a:pt x="86632" y="6472"/>
                  </a:lnTo>
                  <a:lnTo>
                    <a:pt x="95078" y="11473"/>
                  </a:lnTo>
                  <a:lnTo>
                    <a:pt x="118142" y="40869"/>
                  </a:lnTo>
                  <a:lnTo>
                    <a:pt x="138491" y="86658"/>
                  </a:lnTo>
                  <a:lnTo>
                    <a:pt x="150656" y="146482"/>
                  </a:lnTo>
                  <a:lnTo>
                    <a:pt x="154082" y="189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488690" y="4509620"/>
              <a:ext cx="162871" cy="228204"/>
            </a:xfrm>
            <a:custGeom>
              <a:avLst/>
              <a:gdLst/>
              <a:ahLst/>
              <a:cxnLst/>
              <a:rect l="0" t="0" r="0" b="0"/>
              <a:pathLst>
                <a:path w="162871" h="228204">
                  <a:moveTo>
                    <a:pt x="39393" y="175561"/>
                  </a:moveTo>
                  <a:lnTo>
                    <a:pt x="93267" y="156433"/>
                  </a:lnTo>
                  <a:lnTo>
                    <a:pt x="139250" y="125757"/>
                  </a:lnTo>
                  <a:lnTo>
                    <a:pt x="156068" y="99583"/>
                  </a:lnTo>
                  <a:lnTo>
                    <a:pt x="162870" y="64012"/>
                  </a:lnTo>
                  <a:lnTo>
                    <a:pt x="158222" y="40586"/>
                  </a:lnTo>
                  <a:lnTo>
                    <a:pt x="153708" y="29426"/>
                  </a:lnTo>
                  <a:lnTo>
                    <a:pt x="139332" y="13906"/>
                  </a:lnTo>
                  <a:lnTo>
                    <a:pt x="130586" y="8129"/>
                  </a:lnTo>
                  <a:lnTo>
                    <a:pt x="95919" y="0"/>
                  </a:lnTo>
                  <a:lnTo>
                    <a:pt x="75824" y="4337"/>
                  </a:lnTo>
                  <a:lnTo>
                    <a:pt x="43859" y="26186"/>
                  </a:lnTo>
                  <a:lnTo>
                    <a:pt x="16185" y="54201"/>
                  </a:lnTo>
                  <a:lnTo>
                    <a:pt x="6462" y="72490"/>
                  </a:lnTo>
                  <a:lnTo>
                    <a:pt x="0" y="113696"/>
                  </a:lnTo>
                  <a:lnTo>
                    <a:pt x="4728" y="139877"/>
                  </a:lnTo>
                  <a:lnTo>
                    <a:pt x="26826" y="185280"/>
                  </a:lnTo>
                  <a:lnTo>
                    <a:pt x="43166" y="200547"/>
                  </a:lnTo>
                  <a:lnTo>
                    <a:pt x="82252" y="219881"/>
                  </a:lnTo>
                  <a:lnTo>
                    <a:pt x="134149" y="228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633368" y="4158756"/>
              <a:ext cx="216385" cy="779110"/>
            </a:xfrm>
            <a:custGeom>
              <a:avLst/>
              <a:gdLst/>
              <a:ahLst/>
              <a:cxnLst/>
              <a:rect l="0" t="0" r="0" b="0"/>
              <a:pathLst>
                <a:path w="216385" h="779110">
                  <a:moveTo>
                    <a:pt x="0" y="0"/>
                  </a:moveTo>
                  <a:lnTo>
                    <a:pt x="44322" y="53875"/>
                  </a:lnTo>
                  <a:lnTo>
                    <a:pt x="97073" y="108686"/>
                  </a:lnTo>
                  <a:lnTo>
                    <a:pt x="144210" y="170851"/>
                  </a:lnTo>
                  <a:lnTo>
                    <a:pt x="160102" y="197631"/>
                  </a:lnTo>
                  <a:lnTo>
                    <a:pt x="176509" y="223504"/>
                  </a:lnTo>
                  <a:lnTo>
                    <a:pt x="197375" y="276397"/>
                  </a:lnTo>
                  <a:lnTo>
                    <a:pt x="215719" y="338823"/>
                  </a:lnTo>
                  <a:lnTo>
                    <a:pt x="216384" y="390121"/>
                  </a:lnTo>
                  <a:lnTo>
                    <a:pt x="209173" y="442365"/>
                  </a:lnTo>
                  <a:lnTo>
                    <a:pt x="199627" y="491770"/>
                  </a:lnTo>
                  <a:lnTo>
                    <a:pt x="185922" y="544796"/>
                  </a:lnTo>
                  <a:lnTo>
                    <a:pt x="168445" y="599771"/>
                  </a:lnTo>
                  <a:lnTo>
                    <a:pt x="139064" y="663265"/>
                  </a:lnTo>
                  <a:lnTo>
                    <a:pt x="111206" y="724339"/>
                  </a:lnTo>
                  <a:lnTo>
                    <a:pt x="84228" y="779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29026" y="1884601"/>
            <a:ext cx="4739130" cy="860331"/>
            <a:chOff x="429026" y="1884601"/>
            <a:chExt cx="4739130" cy="860331"/>
          </a:xfrm>
        </p:grpSpPr>
        <p:sp>
          <p:nvSpPr>
            <p:cNvPr id="74" name="Freeform 73"/>
            <p:cNvSpPr/>
            <p:nvPr/>
          </p:nvSpPr>
          <p:spPr>
            <a:xfrm>
              <a:off x="429026" y="1939874"/>
              <a:ext cx="4698353" cy="429038"/>
            </a:xfrm>
            <a:custGeom>
              <a:avLst/>
              <a:gdLst/>
              <a:ahLst/>
              <a:cxnLst/>
              <a:rect l="0" t="0" r="0" b="0"/>
              <a:pathLst>
                <a:path w="4698353" h="429038">
                  <a:moveTo>
                    <a:pt x="4698352" y="218468"/>
                  </a:moveTo>
                  <a:lnTo>
                    <a:pt x="4681584" y="207289"/>
                  </a:lnTo>
                  <a:lnTo>
                    <a:pt x="4648800" y="200338"/>
                  </a:lnTo>
                  <a:lnTo>
                    <a:pt x="4594631" y="196819"/>
                  </a:lnTo>
                  <a:lnTo>
                    <a:pt x="4531938" y="189192"/>
                  </a:lnTo>
                  <a:lnTo>
                    <a:pt x="4474147" y="187338"/>
                  </a:lnTo>
                  <a:lnTo>
                    <a:pt x="4426160" y="181428"/>
                  </a:lnTo>
                  <a:lnTo>
                    <a:pt x="4374897" y="177857"/>
                  </a:lnTo>
                  <a:lnTo>
                    <a:pt x="4322663" y="171210"/>
                  </a:lnTo>
                  <a:lnTo>
                    <a:pt x="4261017" y="166889"/>
                  </a:lnTo>
                  <a:lnTo>
                    <a:pt x="4200660" y="166035"/>
                  </a:lnTo>
                  <a:lnTo>
                    <a:pt x="4138348" y="165867"/>
                  </a:lnTo>
                  <a:lnTo>
                    <a:pt x="4075175" y="174164"/>
                  </a:lnTo>
                  <a:lnTo>
                    <a:pt x="4020624" y="175921"/>
                  </a:lnTo>
                  <a:lnTo>
                    <a:pt x="3957553" y="176268"/>
                  </a:lnTo>
                  <a:lnTo>
                    <a:pt x="3898821" y="179456"/>
                  </a:lnTo>
                  <a:lnTo>
                    <a:pt x="3836570" y="185415"/>
                  </a:lnTo>
                  <a:lnTo>
                    <a:pt x="3776354" y="193828"/>
                  </a:lnTo>
                  <a:lnTo>
                    <a:pt x="3713160" y="196703"/>
                  </a:lnTo>
                  <a:lnTo>
                    <a:pt x="3660480" y="194081"/>
                  </a:lnTo>
                  <a:lnTo>
                    <a:pt x="3612115" y="189015"/>
                  </a:lnTo>
                  <a:lnTo>
                    <a:pt x="3560740" y="187514"/>
                  </a:lnTo>
                  <a:lnTo>
                    <a:pt x="3511593" y="190189"/>
                  </a:lnTo>
                  <a:lnTo>
                    <a:pt x="3464275" y="195271"/>
                  </a:lnTo>
                  <a:lnTo>
                    <a:pt x="3413211" y="196776"/>
                  </a:lnTo>
                  <a:lnTo>
                    <a:pt x="3354732" y="191696"/>
                  </a:lnTo>
                  <a:lnTo>
                    <a:pt x="3293745" y="187833"/>
                  </a:lnTo>
                  <a:lnTo>
                    <a:pt x="3232305" y="187070"/>
                  </a:lnTo>
                  <a:lnTo>
                    <a:pt x="3178363" y="190057"/>
                  </a:lnTo>
                  <a:lnTo>
                    <a:pt x="3121046" y="192112"/>
                  </a:lnTo>
                  <a:lnTo>
                    <a:pt x="3067018" y="188432"/>
                  </a:lnTo>
                  <a:lnTo>
                    <a:pt x="3013965" y="187341"/>
                  </a:lnTo>
                  <a:lnTo>
                    <a:pt x="2961201" y="187018"/>
                  </a:lnTo>
                  <a:lnTo>
                    <a:pt x="2908522" y="186922"/>
                  </a:lnTo>
                  <a:lnTo>
                    <a:pt x="2852750" y="183775"/>
                  </a:lnTo>
                  <a:lnTo>
                    <a:pt x="2794890" y="178552"/>
                  </a:lnTo>
                  <a:lnTo>
                    <a:pt x="2737583" y="177005"/>
                  </a:lnTo>
                  <a:lnTo>
                    <a:pt x="2679268" y="176547"/>
                  </a:lnTo>
                  <a:lnTo>
                    <a:pt x="2621826" y="176411"/>
                  </a:lnTo>
                  <a:lnTo>
                    <a:pt x="2563472" y="176370"/>
                  </a:lnTo>
                  <a:lnTo>
                    <a:pt x="2506017" y="176358"/>
                  </a:lnTo>
                  <a:lnTo>
                    <a:pt x="2447660" y="176355"/>
                  </a:lnTo>
                  <a:lnTo>
                    <a:pt x="2390204" y="176354"/>
                  </a:lnTo>
                  <a:lnTo>
                    <a:pt x="2328727" y="176354"/>
                  </a:lnTo>
                  <a:lnTo>
                    <a:pt x="2269177" y="176353"/>
                  </a:lnTo>
                  <a:lnTo>
                    <a:pt x="2211369" y="176353"/>
                  </a:lnTo>
                  <a:lnTo>
                    <a:pt x="2149786" y="176353"/>
                  </a:lnTo>
                  <a:lnTo>
                    <a:pt x="2090206" y="176353"/>
                  </a:lnTo>
                  <a:lnTo>
                    <a:pt x="2035508" y="176353"/>
                  </a:lnTo>
                  <a:lnTo>
                    <a:pt x="1979136" y="173234"/>
                  </a:lnTo>
                  <a:lnTo>
                    <a:pt x="1917980" y="168020"/>
                  </a:lnTo>
                  <a:lnTo>
                    <a:pt x="1858526" y="166475"/>
                  </a:lnTo>
                  <a:lnTo>
                    <a:pt x="1803865" y="166018"/>
                  </a:lnTo>
                  <a:lnTo>
                    <a:pt x="1750624" y="165882"/>
                  </a:lnTo>
                  <a:lnTo>
                    <a:pt x="1697805" y="165842"/>
                  </a:lnTo>
                  <a:lnTo>
                    <a:pt x="1645110" y="165830"/>
                  </a:lnTo>
                  <a:lnTo>
                    <a:pt x="1589332" y="165827"/>
                  </a:lnTo>
                  <a:lnTo>
                    <a:pt x="1531471" y="168945"/>
                  </a:lnTo>
                  <a:lnTo>
                    <a:pt x="1477283" y="174158"/>
                  </a:lnTo>
                  <a:lnTo>
                    <a:pt x="1424182" y="175703"/>
                  </a:lnTo>
                  <a:lnTo>
                    <a:pt x="1371404" y="173041"/>
                  </a:lnTo>
                  <a:lnTo>
                    <a:pt x="1315602" y="167963"/>
                  </a:lnTo>
                  <a:lnTo>
                    <a:pt x="1257733" y="166459"/>
                  </a:lnTo>
                  <a:lnTo>
                    <a:pt x="1206662" y="169132"/>
                  </a:lnTo>
                  <a:lnTo>
                    <a:pt x="1158775" y="174214"/>
                  </a:lnTo>
                  <a:lnTo>
                    <a:pt x="1104421" y="175720"/>
                  </a:lnTo>
                  <a:lnTo>
                    <a:pt x="1046983" y="176166"/>
                  </a:lnTo>
                  <a:lnTo>
                    <a:pt x="992919" y="176298"/>
                  </a:lnTo>
                  <a:lnTo>
                    <a:pt x="936736" y="176337"/>
                  </a:lnTo>
                  <a:lnTo>
                    <a:pt x="881874" y="176349"/>
                  </a:lnTo>
                  <a:lnTo>
                    <a:pt x="832864" y="176352"/>
                  </a:lnTo>
                  <a:lnTo>
                    <a:pt x="781298" y="176353"/>
                  </a:lnTo>
                  <a:lnTo>
                    <a:pt x="722650" y="181943"/>
                  </a:lnTo>
                  <a:lnTo>
                    <a:pt x="671433" y="185419"/>
                  </a:lnTo>
                  <a:lnTo>
                    <a:pt x="622982" y="186449"/>
                  </a:lnTo>
                  <a:lnTo>
                    <a:pt x="573401" y="186754"/>
                  </a:lnTo>
                  <a:lnTo>
                    <a:pt x="511481" y="194092"/>
                  </a:lnTo>
                  <a:lnTo>
                    <a:pt x="461335" y="196427"/>
                  </a:lnTo>
                  <a:lnTo>
                    <a:pt x="409432" y="197119"/>
                  </a:lnTo>
                  <a:lnTo>
                    <a:pt x="358179" y="198494"/>
                  </a:lnTo>
                  <a:lnTo>
                    <a:pt x="295226" y="205727"/>
                  </a:lnTo>
                  <a:lnTo>
                    <a:pt x="232402" y="213091"/>
                  </a:lnTo>
                  <a:lnTo>
                    <a:pt x="174932" y="216236"/>
                  </a:lnTo>
                  <a:lnTo>
                    <a:pt x="118519" y="213044"/>
                  </a:lnTo>
                  <a:lnTo>
                    <a:pt x="62316" y="217396"/>
                  </a:lnTo>
                  <a:lnTo>
                    <a:pt x="20193" y="218150"/>
                  </a:lnTo>
                  <a:lnTo>
                    <a:pt x="10833" y="213577"/>
                  </a:lnTo>
                  <a:lnTo>
                    <a:pt x="4593" y="205848"/>
                  </a:lnTo>
                  <a:lnTo>
                    <a:pt x="433" y="196017"/>
                  </a:lnTo>
                  <a:lnTo>
                    <a:pt x="0" y="187123"/>
                  </a:lnTo>
                  <a:lnTo>
                    <a:pt x="5757" y="171001"/>
                  </a:lnTo>
                  <a:lnTo>
                    <a:pt x="29687" y="134352"/>
                  </a:lnTo>
                  <a:lnTo>
                    <a:pt x="86296" y="81809"/>
                  </a:lnTo>
                  <a:lnTo>
                    <a:pt x="135969" y="23411"/>
                  </a:lnTo>
                  <a:lnTo>
                    <a:pt x="162639" y="1316"/>
                  </a:lnTo>
                  <a:lnTo>
                    <a:pt x="167798" y="0"/>
                  </a:lnTo>
                  <a:lnTo>
                    <a:pt x="170068" y="2633"/>
                  </a:lnTo>
                  <a:lnTo>
                    <a:pt x="170411" y="7897"/>
                  </a:lnTo>
                  <a:lnTo>
                    <a:pt x="161434" y="23105"/>
                  </a:lnTo>
                  <a:lnTo>
                    <a:pt x="142888" y="51398"/>
                  </a:lnTo>
                  <a:lnTo>
                    <a:pt x="126865" y="78888"/>
                  </a:lnTo>
                  <a:lnTo>
                    <a:pt x="110418" y="104971"/>
                  </a:lnTo>
                  <a:lnTo>
                    <a:pt x="99676" y="123571"/>
                  </a:lnTo>
                  <a:lnTo>
                    <a:pt x="52437" y="177420"/>
                  </a:lnTo>
                  <a:lnTo>
                    <a:pt x="16767" y="223547"/>
                  </a:lnTo>
                  <a:lnTo>
                    <a:pt x="14398" y="231213"/>
                  </a:lnTo>
                  <a:lnTo>
                    <a:pt x="15159" y="238663"/>
                  </a:lnTo>
                  <a:lnTo>
                    <a:pt x="22243" y="253179"/>
                  </a:lnTo>
                  <a:lnTo>
                    <a:pt x="40555" y="274506"/>
                  </a:lnTo>
                  <a:lnTo>
                    <a:pt x="93292" y="309699"/>
                  </a:lnTo>
                  <a:lnTo>
                    <a:pt x="154620" y="351827"/>
                  </a:lnTo>
                  <a:lnTo>
                    <a:pt x="209997" y="413194"/>
                  </a:lnTo>
                  <a:lnTo>
                    <a:pt x="223740" y="429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42910" y="1965643"/>
              <a:ext cx="225246" cy="340099"/>
            </a:xfrm>
            <a:custGeom>
              <a:avLst/>
              <a:gdLst/>
              <a:ahLst/>
              <a:cxnLst/>
              <a:rect l="0" t="0" r="0" b="0"/>
              <a:pathLst>
                <a:path w="225246" h="340099">
                  <a:moveTo>
                    <a:pt x="205525" y="118999"/>
                  </a:moveTo>
                  <a:lnTo>
                    <a:pt x="181479" y="109424"/>
                  </a:lnTo>
                  <a:lnTo>
                    <a:pt x="124827" y="59101"/>
                  </a:lnTo>
                  <a:lnTo>
                    <a:pt x="68040" y="26268"/>
                  </a:lnTo>
                  <a:lnTo>
                    <a:pt x="5429" y="162"/>
                  </a:lnTo>
                  <a:lnTo>
                    <a:pt x="768" y="0"/>
                  </a:lnTo>
                  <a:lnTo>
                    <a:pt x="0" y="2232"/>
                  </a:lnTo>
                  <a:lnTo>
                    <a:pt x="1828" y="6059"/>
                  </a:lnTo>
                  <a:lnTo>
                    <a:pt x="21168" y="22624"/>
                  </a:lnTo>
                  <a:lnTo>
                    <a:pt x="79636" y="53948"/>
                  </a:lnTo>
                  <a:lnTo>
                    <a:pt x="140218" y="87628"/>
                  </a:lnTo>
                  <a:lnTo>
                    <a:pt x="194715" y="121367"/>
                  </a:lnTo>
                  <a:lnTo>
                    <a:pt x="215928" y="130970"/>
                  </a:lnTo>
                  <a:lnTo>
                    <a:pt x="221819" y="137508"/>
                  </a:lnTo>
                  <a:lnTo>
                    <a:pt x="224577" y="145376"/>
                  </a:lnTo>
                  <a:lnTo>
                    <a:pt x="225245" y="154132"/>
                  </a:lnTo>
                  <a:lnTo>
                    <a:pt x="219749" y="170098"/>
                  </a:lnTo>
                  <a:lnTo>
                    <a:pt x="177049" y="220684"/>
                  </a:lnTo>
                  <a:lnTo>
                    <a:pt x="118740" y="260350"/>
                  </a:lnTo>
                  <a:lnTo>
                    <a:pt x="68710" y="316902"/>
                  </a:lnTo>
                  <a:lnTo>
                    <a:pt x="55811" y="329788"/>
                  </a:lnTo>
                  <a:lnTo>
                    <a:pt x="37069" y="340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63136" y="1895129"/>
              <a:ext cx="15933" cy="379027"/>
            </a:xfrm>
            <a:custGeom>
              <a:avLst/>
              <a:gdLst/>
              <a:ahLst/>
              <a:cxnLst/>
              <a:rect l="0" t="0" r="0" b="0"/>
              <a:pathLst>
                <a:path w="15933" h="379027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5761" y="146186"/>
                  </a:lnTo>
                  <a:lnTo>
                    <a:pt x="13241" y="206128"/>
                  </a:lnTo>
                  <a:lnTo>
                    <a:pt x="15932" y="263028"/>
                  </a:lnTo>
                  <a:lnTo>
                    <a:pt x="10874" y="319328"/>
                  </a:lnTo>
                  <a:lnTo>
                    <a:pt x="606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37559" y="2428170"/>
              <a:ext cx="327932" cy="316762"/>
            </a:xfrm>
            <a:custGeom>
              <a:avLst/>
              <a:gdLst/>
              <a:ahLst/>
              <a:cxnLst/>
              <a:rect l="0" t="0" r="0" b="0"/>
              <a:pathLst>
                <a:path w="327932" h="316762">
                  <a:moveTo>
                    <a:pt x="215871" y="24969"/>
                  </a:moveTo>
                  <a:lnTo>
                    <a:pt x="197890" y="9328"/>
                  </a:lnTo>
                  <a:lnTo>
                    <a:pt x="180973" y="1250"/>
                  </a:lnTo>
                  <a:lnTo>
                    <a:pt x="158637" y="0"/>
                  </a:lnTo>
                  <a:lnTo>
                    <a:pt x="111759" y="8729"/>
                  </a:lnTo>
                  <a:lnTo>
                    <a:pt x="56582" y="43248"/>
                  </a:lnTo>
                  <a:lnTo>
                    <a:pt x="42521" y="59999"/>
                  </a:lnTo>
                  <a:lnTo>
                    <a:pt x="14015" y="110821"/>
                  </a:lnTo>
                  <a:lnTo>
                    <a:pt x="3902" y="162854"/>
                  </a:lnTo>
                  <a:lnTo>
                    <a:pt x="0" y="189197"/>
                  </a:lnTo>
                  <a:lnTo>
                    <a:pt x="2165" y="212603"/>
                  </a:lnTo>
                  <a:lnTo>
                    <a:pt x="13266" y="234704"/>
                  </a:lnTo>
                  <a:lnTo>
                    <a:pt x="51756" y="279666"/>
                  </a:lnTo>
                  <a:lnTo>
                    <a:pt x="90386" y="305824"/>
                  </a:lnTo>
                  <a:lnTo>
                    <a:pt x="113307" y="313570"/>
                  </a:lnTo>
                  <a:lnTo>
                    <a:pt x="157925" y="316761"/>
                  </a:lnTo>
                  <a:lnTo>
                    <a:pt x="212397" y="307952"/>
                  </a:lnTo>
                  <a:lnTo>
                    <a:pt x="234214" y="300478"/>
                  </a:lnTo>
                  <a:lnTo>
                    <a:pt x="280302" y="264354"/>
                  </a:lnTo>
                  <a:lnTo>
                    <a:pt x="312064" y="210998"/>
                  </a:lnTo>
                  <a:lnTo>
                    <a:pt x="322964" y="183688"/>
                  </a:lnTo>
                  <a:lnTo>
                    <a:pt x="327931" y="137768"/>
                  </a:lnTo>
                  <a:lnTo>
                    <a:pt x="321343" y="100895"/>
                  </a:lnTo>
                  <a:lnTo>
                    <a:pt x="305094" y="68913"/>
                  </a:lnTo>
                  <a:lnTo>
                    <a:pt x="292180" y="51909"/>
                  </a:lnTo>
                  <a:lnTo>
                    <a:pt x="236928" y="14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92537" y="1937243"/>
              <a:ext cx="29391" cy="284271"/>
            </a:xfrm>
            <a:custGeom>
              <a:avLst/>
              <a:gdLst/>
              <a:ahLst/>
              <a:cxnLst/>
              <a:rect l="0" t="0" r="0" b="0"/>
              <a:pathLst>
                <a:path w="29391" h="284271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12587" y="130196"/>
                  </a:lnTo>
                  <a:lnTo>
                    <a:pt x="18792" y="193307"/>
                  </a:lnTo>
                  <a:lnTo>
                    <a:pt x="26950" y="248928"/>
                  </a:lnTo>
                  <a:lnTo>
                    <a:pt x="2939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22138" y="1884601"/>
              <a:ext cx="10401" cy="242156"/>
            </a:xfrm>
            <a:custGeom>
              <a:avLst/>
              <a:gdLst/>
              <a:ahLst/>
              <a:cxnLst/>
              <a:rect l="0" t="0" r="0" b="0"/>
              <a:pathLst>
                <a:path w="10401" h="242156">
                  <a:moveTo>
                    <a:pt x="10400" y="0"/>
                  </a:moveTo>
                  <a:lnTo>
                    <a:pt x="2067" y="37477"/>
                  </a:lnTo>
                  <a:lnTo>
                    <a:pt x="305" y="94490"/>
                  </a:lnTo>
                  <a:lnTo>
                    <a:pt x="0" y="144850"/>
                  </a:lnTo>
                  <a:lnTo>
                    <a:pt x="7133" y="203524"/>
                  </a:lnTo>
                  <a:lnTo>
                    <a:pt x="1040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256806" y="2335729"/>
            <a:ext cx="691589" cy="373337"/>
            <a:chOff x="4256806" y="2335729"/>
            <a:chExt cx="691589" cy="373337"/>
          </a:xfrm>
        </p:grpSpPr>
        <p:sp>
          <p:nvSpPr>
            <p:cNvPr id="81" name="Freeform 80"/>
            <p:cNvSpPr/>
            <p:nvPr/>
          </p:nvSpPr>
          <p:spPr>
            <a:xfrm>
              <a:off x="4256806" y="2337326"/>
              <a:ext cx="38821" cy="315856"/>
            </a:xfrm>
            <a:custGeom>
              <a:avLst/>
              <a:gdLst/>
              <a:ahLst/>
              <a:cxnLst/>
              <a:rect l="0" t="0" r="0" b="0"/>
              <a:pathLst>
                <a:path w="38821" h="315856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90" y="143767"/>
                  </a:lnTo>
                  <a:lnTo>
                    <a:pt x="24930" y="196031"/>
                  </a:lnTo>
                  <a:lnTo>
                    <a:pt x="35730" y="247602"/>
                  </a:lnTo>
                  <a:lnTo>
                    <a:pt x="37905" y="287053"/>
                  </a:lnTo>
                  <a:lnTo>
                    <a:pt x="3882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573225" y="2335729"/>
              <a:ext cx="375170" cy="373337"/>
            </a:xfrm>
            <a:custGeom>
              <a:avLst/>
              <a:gdLst/>
              <a:ahLst/>
              <a:cxnLst/>
              <a:rect l="0" t="0" r="0" b="0"/>
              <a:pathLst>
                <a:path w="375170" h="373337">
                  <a:moveTo>
                    <a:pt x="6671" y="64768"/>
                  </a:moveTo>
                  <a:lnTo>
                    <a:pt x="12260" y="42411"/>
                  </a:lnTo>
                  <a:lnTo>
                    <a:pt x="17416" y="34656"/>
                  </a:lnTo>
                  <a:lnTo>
                    <a:pt x="60728" y="4145"/>
                  </a:lnTo>
                  <a:lnTo>
                    <a:pt x="84119" y="0"/>
                  </a:lnTo>
                  <a:lnTo>
                    <a:pt x="131674" y="6871"/>
                  </a:lnTo>
                  <a:lnTo>
                    <a:pt x="150355" y="19149"/>
                  </a:lnTo>
                  <a:lnTo>
                    <a:pt x="165287" y="36304"/>
                  </a:lnTo>
                  <a:lnTo>
                    <a:pt x="192119" y="97798"/>
                  </a:lnTo>
                  <a:lnTo>
                    <a:pt x="203483" y="153094"/>
                  </a:lnTo>
                  <a:lnTo>
                    <a:pt x="200485" y="214406"/>
                  </a:lnTo>
                  <a:lnTo>
                    <a:pt x="181392" y="277643"/>
                  </a:lnTo>
                  <a:lnTo>
                    <a:pt x="167755" y="313846"/>
                  </a:lnTo>
                  <a:lnTo>
                    <a:pt x="136014" y="355119"/>
                  </a:lnTo>
                  <a:lnTo>
                    <a:pt x="109725" y="371247"/>
                  </a:lnTo>
                  <a:lnTo>
                    <a:pt x="86788" y="373336"/>
                  </a:lnTo>
                  <a:lnTo>
                    <a:pt x="60996" y="369196"/>
                  </a:lnTo>
                  <a:lnTo>
                    <a:pt x="33935" y="359556"/>
                  </a:lnTo>
                  <a:lnTo>
                    <a:pt x="15669" y="344354"/>
                  </a:lnTo>
                  <a:lnTo>
                    <a:pt x="9160" y="335387"/>
                  </a:lnTo>
                  <a:lnTo>
                    <a:pt x="1928" y="312944"/>
                  </a:lnTo>
                  <a:lnTo>
                    <a:pt x="0" y="300409"/>
                  </a:lnTo>
                  <a:lnTo>
                    <a:pt x="4096" y="280242"/>
                  </a:lnTo>
                  <a:lnTo>
                    <a:pt x="19556" y="255734"/>
                  </a:lnTo>
                  <a:lnTo>
                    <a:pt x="33455" y="242059"/>
                  </a:lnTo>
                  <a:lnTo>
                    <a:pt x="51330" y="232081"/>
                  </a:lnTo>
                  <a:lnTo>
                    <a:pt x="86714" y="225476"/>
                  </a:lnTo>
                  <a:lnTo>
                    <a:pt x="141762" y="231650"/>
                  </a:lnTo>
                  <a:lnTo>
                    <a:pt x="190717" y="243156"/>
                  </a:lnTo>
                  <a:lnTo>
                    <a:pt x="241098" y="266582"/>
                  </a:lnTo>
                  <a:lnTo>
                    <a:pt x="303755" y="292933"/>
                  </a:lnTo>
                  <a:lnTo>
                    <a:pt x="345430" y="305898"/>
                  </a:lnTo>
                  <a:lnTo>
                    <a:pt x="375169" y="317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79108" y="1874072"/>
            <a:ext cx="2526841" cy="764153"/>
            <a:chOff x="779108" y="1874072"/>
            <a:chExt cx="2526841" cy="764153"/>
          </a:xfrm>
        </p:grpSpPr>
        <p:sp>
          <p:nvSpPr>
            <p:cNvPr id="84" name="Freeform 83"/>
            <p:cNvSpPr/>
            <p:nvPr/>
          </p:nvSpPr>
          <p:spPr>
            <a:xfrm>
              <a:off x="3207065" y="1926715"/>
              <a:ext cx="14656" cy="400084"/>
            </a:xfrm>
            <a:custGeom>
              <a:avLst/>
              <a:gdLst/>
              <a:ahLst/>
              <a:cxnLst/>
              <a:rect l="0" t="0" r="0" b="0"/>
              <a:pathLst>
                <a:path w="14656" h="400084">
                  <a:moveTo>
                    <a:pt x="14655" y="0"/>
                  </a:moveTo>
                  <a:lnTo>
                    <a:pt x="0" y="58616"/>
                  </a:lnTo>
                  <a:lnTo>
                    <a:pt x="2098" y="115130"/>
                  </a:lnTo>
                  <a:lnTo>
                    <a:pt x="4695" y="171373"/>
                  </a:lnTo>
                  <a:lnTo>
                    <a:pt x="11184" y="231321"/>
                  </a:lnTo>
                  <a:lnTo>
                    <a:pt x="13626" y="287818"/>
                  </a:lnTo>
                  <a:lnTo>
                    <a:pt x="14350" y="344982"/>
                  </a:lnTo>
                  <a:lnTo>
                    <a:pt x="1465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53181" y="1874072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14797" y="56215"/>
                  </a:lnTo>
                  <a:lnTo>
                    <a:pt x="11793" y="102574"/>
                  </a:lnTo>
                  <a:lnTo>
                    <a:pt x="10903" y="159074"/>
                  </a:lnTo>
                  <a:lnTo>
                    <a:pt x="10639" y="214549"/>
                  </a:lnTo>
                  <a:lnTo>
                    <a:pt x="10561" y="273750"/>
                  </a:lnTo>
                  <a:lnTo>
                    <a:pt x="9368" y="327686"/>
                  </a:lnTo>
                  <a:lnTo>
                    <a:pt x="2197" y="37906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011192" y="1874072"/>
              <a:ext cx="20809" cy="389555"/>
            </a:xfrm>
            <a:custGeom>
              <a:avLst/>
              <a:gdLst/>
              <a:ahLst/>
              <a:cxnLst/>
              <a:rect l="0" t="0" r="0" b="0"/>
              <a:pathLst>
                <a:path w="20809" h="389555">
                  <a:moveTo>
                    <a:pt x="20808" y="0"/>
                  </a:moveTo>
                  <a:lnTo>
                    <a:pt x="4019" y="55045"/>
                  </a:lnTo>
                  <a:lnTo>
                    <a:pt x="594" y="112692"/>
                  </a:lnTo>
                  <a:lnTo>
                    <a:pt x="0" y="167531"/>
                  </a:lnTo>
                  <a:lnTo>
                    <a:pt x="2944" y="223944"/>
                  </a:lnTo>
                  <a:lnTo>
                    <a:pt x="4986" y="275754"/>
                  </a:lnTo>
                  <a:lnTo>
                    <a:pt x="785" y="330291"/>
                  </a:lnTo>
                  <a:lnTo>
                    <a:pt x="1027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453318" y="1895129"/>
              <a:ext cx="20672" cy="379027"/>
            </a:xfrm>
            <a:custGeom>
              <a:avLst/>
              <a:gdLst/>
              <a:ahLst/>
              <a:cxnLst/>
              <a:rect l="0" t="0" r="0" b="0"/>
              <a:pathLst>
                <a:path w="20672" h="379027">
                  <a:moveTo>
                    <a:pt x="20671" y="0"/>
                  </a:moveTo>
                  <a:lnTo>
                    <a:pt x="6200" y="33622"/>
                  </a:lnTo>
                  <a:lnTo>
                    <a:pt x="915" y="91563"/>
                  </a:lnTo>
                  <a:lnTo>
                    <a:pt x="0" y="149572"/>
                  </a:lnTo>
                  <a:lnTo>
                    <a:pt x="2848" y="201855"/>
                  </a:lnTo>
                  <a:lnTo>
                    <a:pt x="7981" y="248932"/>
                  </a:lnTo>
                  <a:lnTo>
                    <a:pt x="15305" y="310954"/>
                  </a:lnTo>
                  <a:lnTo>
                    <a:pt x="11631" y="366827"/>
                  </a:lnTo>
                  <a:lnTo>
                    <a:pt x="1014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47564" y="1905658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21057" y="0"/>
                  </a:moveTo>
                  <a:lnTo>
                    <a:pt x="12724" y="37478"/>
                  </a:lnTo>
                  <a:lnTo>
                    <a:pt x="10962" y="88901"/>
                  </a:lnTo>
                  <a:lnTo>
                    <a:pt x="10657" y="135785"/>
                  </a:lnTo>
                  <a:lnTo>
                    <a:pt x="10567" y="192311"/>
                  </a:lnTo>
                  <a:lnTo>
                    <a:pt x="10540" y="247923"/>
                  </a:lnTo>
                  <a:lnTo>
                    <a:pt x="3295" y="303476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32207" y="2495253"/>
              <a:ext cx="94757" cy="6067"/>
            </a:xfrm>
            <a:custGeom>
              <a:avLst/>
              <a:gdLst/>
              <a:ahLst/>
              <a:cxnLst/>
              <a:rect l="0" t="0" r="0" b="0"/>
              <a:pathLst>
                <a:path w="94757" h="6067">
                  <a:moveTo>
                    <a:pt x="94756" y="0"/>
                  </a:moveTo>
                  <a:lnTo>
                    <a:pt x="59964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88854" y="2389969"/>
              <a:ext cx="17095" cy="189513"/>
            </a:xfrm>
            <a:custGeom>
              <a:avLst/>
              <a:gdLst/>
              <a:ahLst/>
              <a:cxnLst/>
              <a:rect l="0" t="0" r="0" b="0"/>
              <a:pathLst>
                <a:path w="17095" h="189513">
                  <a:moveTo>
                    <a:pt x="17094" y="0"/>
                  </a:moveTo>
                  <a:lnTo>
                    <a:pt x="305" y="55044"/>
                  </a:lnTo>
                  <a:lnTo>
                    <a:pt x="0" y="109572"/>
                  </a:lnTo>
                  <a:lnTo>
                    <a:pt x="4620" y="152958"/>
                  </a:lnTo>
                  <a:lnTo>
                    <a:pt x="6565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474197" y="2432082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6882" y="0"/>
                  </a:lnTo>
                  <a:lnTo>
                    <a:pt x="28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99019" y="2340447"/>
              <a:ext cx="296318" cy="251752"/>
            </a:xfrm>
            <a:custGeom>
              <a:avLst/>
              <a:gdLst/>
              <a:ahLst/>
              <a:cxnLst/>
              <a:rect l="0" t="0" r="0" b="0"/>
              <a:pathLst>
                <a:path w="296318" h="251752">
                  <a:moveTo>
                    <a:pt x="43634" y="17936"/>
                  </a:moveTo>
                  <a:lnTo>
                    <a:pt x="54812" y="6758"/>
                  </a:lnTo>
                  <a:lnTo>
                    <a:pt x="72778" y="1269"/>
                  </a:lnTo>
                  <a:lnTo>
                    <a:pt x="96361" y="0"/>
                  </a:lnTo>
                  <a:lnTo>
                    <a:pt x="134776" y="7032"/>
                  </a:lnTo>
                  <a:lnTo>
                    <a:pt x="157841" y="17379"/>
                  </a:lnTo>
                  <a:lnTo>
                    <a:pt x="176670" y="36016"/>
                  </a:lnTo>
                  <a:lnTo>
                    <a:pt x="197305" y="72816"/>
                  </a:lnTo>
                  <a:lnTo>
                    <a:pt x="214758" y="121583"/>
                  </a:lnTo>
                  <a:lnTo>
                    <a:pt x="216005" y="143550"/>
                  </a:lnTo>
                  <a:lnTo>
                    <a:pt x="207274" y="186248"/>
                  </a:lnTo>
                  <a:lnTo>
                    <a:pt x="192075" y="212346"/>
                  </a:lnTo>
                  <a:lnTo>
                    <a:pt x="167165" y="234896"/>
                  </a:lnTo>
                  <a:lnTo>
                    <a:pt x="131968" y="250807"/>
                  </a:lnTo>
                  <a:lnTo>
                    <a:pt x="86314" y="251751"/>
                  </a:lnTo>
                  <a:lnTo>
                    <a:pt x="46921" y="244622"/>
                  </a:lnTo>
                  <a:lnTo>
                    <a:pt x="18611" y="229512"/>
                  </a:lnTo>
                  <a:lnTo>
                    <a:pt x="5996" y="213745"/>
                  </a:lnTo>
                  <a:lnTo>
                    <a:pt x="995" y="204627"/>
                  </a:lnTo>
                  <a:lnTo>
                    <a:pt x="0" y="195039"/>
                  </a:lnTo>
                  <a:lnTo>
                    <a:pt x="5133" y="175027"/>
                  </a:lnTo>
                  <a:lnTo>
                    <a:pt x="21178" y="149619"/>
                  </a:lnTo>
                  <a:lnTo>
                    <a:pt x="28663" y="145499"/>
                  </a:lnTo>
                  <a:lnTo>
                    <a:pt x="46339" y="144041"/>
                  </a:lnTo>
                  <a:lnTo>
                    <a:pt x="100753" y="152637"/>
                  </a:lnTo>
                  <a:lnTo>
                    <a:pt x="164239" y="169021"/>
                  </a:lnTo>
                  <a:lnTo>
                    <a:pt x="221863" y="189535"/>
                  </a:lnTo>
                  <a:lnTo>
                    <a:pt x="279483" y="225662"/>
                  </a:lnTo>
                  <a:lnTo>
                    <a:pt x="296317" y="239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53015" y="2411026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5589"/>
                  </a:lnTo>
                  <a:lnTo>
                    <a:pt x="1956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00414" y="2273606"/>
              <a:ext cx="200783" cy="288687"/>
            </a:xfrm>
            <a:custGeom>
              <a:avLst/>
              <a:gdLst/>
              <a:ahLst/>
              <a:cxnLst/>
              <a:rect l="0" t="0" r="0" b="0"/>
              <a:pathLst>
                <a:path w="200783" h="288687">
                  <a:moveTo>
                    <a:pt x="0" y="21606"/>
                  </a:moveTo>
                  <a:lnTo>
                    <a:pt x="5589" y="4838"/>
                  </a:lnTo>
                  <a:lnTo>
                    <a:pt x="11915" y="1069"/>
                  </a:lnTo>
                  <a:lnTo>
                    <a:pt x="31422" y="0"/>
                  </a:lnTo>
                  <a:lnTo>
                    <a:pt x="63123" y="5976"/>
                  </a:lnTo>
                  <a:lnTo>
                    <a:pt x="104105" y="26881"/>
                  </a:lnTo>
                  <a:lnTo>
                    <a:pt x="120748" y="39938"/>
                  </a:lnTo>
                  <a:lnTo>
                    <a:pt x="124953" y="47865"/>
                  </a:lnTo>
                  <a:lnTo>
                    <a:pt x="126505" y="66032"/>
                  </a:lnTo>
                  <a:lnTo>
                    <a:pt x="120175" y="82685"/>
                  </a:lnTo>
                  <a:lnTo>
                    <a:pt x="115212" y="90401"/>
                  </a:lnTo>
                  <a:lnTo>
                    <a:pt x="100338" y="102095"/>
                  </a:lnTo>
                  <a:lnTo>
                    <a:pt x="91459" y="106851"/>
                  </a:lnTo>
                  <a:lnTo>
                    <a:pt x="90218" y="110021"/>
                  </a:lnTo>
                  <a:lnTo>
                    <a:pt x="94071" y="112135"/>
                  </a:lnTo>
                  <a:lnTo>
                    <a:pt x="128286" y="121117"/>
                  </a:lnTo>
                  <a:lnTo>
                    <a:pt x="145144" y="133683"/>
                  </a:lnTo>
                  <a:lnTo>
                    <a:pt x="196400" y="191923"/>
                  </a:lnTo>
                  <a:lnTo>
                    <a:pt x="199954" y="201831"/>
                  </a:lnTo>
                  <a:lnTo>
                    <a:pt x="200782" y="222199"/>
                  </a:lnTo>
                  <a:lnTo>
                    <a:pt x="189083" y="253396"/>
                  </a:lnTo>
                  <a:lnTo>
                    <a:pt x="174114" y="268123"/>
                  </a:lnTo>
                  <a:lnTo>
                    <a:pt x="142836" y="282992"/>
                  </a:lnTo>
                  <a:lnTo>
                    <a:pt x="117295" y="288686"/>
                  </a:lnTo>
                  <a:lnTo>
                    <a:pt x="63171" y="284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284476" y="2453139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88864" y="8334"/>
                  </a:lnTo>
                  <a:lnTo>
                    <a:pt x="27300" y="1747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594554" y="2347854"/>
              <a:ext cx="16307" cy="231628"/>
            </a:xfrm>
            <a:custGeom>
              <a:avLst/>
              <a:gdLst/>
              <a:ahLst/>
              <a:cxnLst/>
              <a:rect l="0" t="0" r="0" b="0"/>
              <a:pathLst>
                <a:path w="16307" h="231628">
                  <a:moveTo>
                    <a:pt x="16306" y="0"/>
                  </a:moveTo>
                  <a:lnTo>
                    <a:pt x="7972" y="37478"/>
                  </a:lnTo>
                  <a:lnTo>
                    <a:pt x="0" y="95316"/>
                  </a:lnTo>
                  <a:lnTo>
                    <a:pt x="1170" y="148203"/>
                  </a:lnTo>
                  <a:lnTo>
                    <a:pt x="123" y="189751"/>
                  </a:lnTo>
                  <a:lnTo>
                    <a:pt x="577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495263" y="2316269"/>
              <a:ext cx="115598" cy="124880"/>
            </a:xfrm>
            <a:custGeom>
              <a:avLst/>
              <a:gdLst/>
              <a:ahLst/>
              <a:cxnLst/>
              <a:rect l="0" t="0" r="0" b="0"/>
              <a:pathLst>
                <a:path w="115598" h="124880">
                  <a:moveTo>
                    <a:pt x="115597" y="115813"/>
                  </a:moveTo>
                  <a:lnTo>
                    <a:pt x="72905" y="118933"/>
                  </a:lnTo>
                  <a:lnTo>
                    <a:pt x="25665" y="124879"/>
                  </a:lnTo>
                  <a:lnTo>
                    <a:pt x="15868" y="121857"/>
                  </a:lnTo>
                  <a:lnTo>
                    <a:pt x="8167" y="116333"/>
                  </a:lnTo>
                  <a:lnTo>
                    <a:pt x="1863" y="109141"/>
                  </a:lnTo>
                  <a:lnTo>
                    <a:pt x="0" y="100837"/>
                  </a:lnTo>
                  <a:lnTo>
                    <a:pt x="8492" y="46467"/>
                  </a:lnTo>
                  <a:lnTo>
                    <a:pt x="208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79108" y="246366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19"/>
                  </a:lnTo>
                  <a:lnTo>
                    <a:pt x="6240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002965" y="2337326"/>
              <a:ext cx="150998" cy="300899"/>
            </a:xfrm>
            <a:custGeom>
              <a:avLst/>
              <a:gdLst/>
              <a:ahLst/>
              <a:cxnLst/>
              <a:rect l="0" t="0" r="0" b="0"/>
              <a:pathLst>
                <a:path w="150998" h="300899">
                  <a:moveTo>
                    <a:pt x="102527" y="0"/>
                  </a:moveTo>
                  <a:lnTo>
                    <a:pt x="59835" y="3120"/>
                  </a:lnTo>
                  <a:lnTo>
                    <a:pt x="39099" y="6066"/>
                  </a:lnTo>
                  <a:lnTo>
                    <a:pt x="18185" y="3476"/>
                  </a:lnTo>
                  <a:lnTo>
                    <a:pt x="11204" y="6996"/>
                  </a:lnTo>
                  <a:lnTo>
                    <a:pt x="6550" y="14023"/>
                  </a:lnTo>
                  <a:lnTo>
                    <a:pt x="0" y="46269"/>
                  </a:lnTo>
                  <a:lnTo>
                    <a:pt x="1178" y="82340"/>
                  </a:lnTo>
                  <a:lnTo>
                    <a:pt x="3376" y="93498"/>
                  </a:lnTo>
                  <a:lnTo>
                    <a:pt x="8350" y="99766"/>
                  </a:lnTo>
                  <a:lnTo>
                    <a:pt x="15176" y="102776"/>
                  </a:lnTo>
                  <a:lnTo>
                    <a:pt x="51347" y="110379"/>
                  </a:lnTo>
                  <a:lnTo>
                    <a:pt x="76314" y="125382"/>
                  </a:lnTo>
                  <a:lnTo>
                    <a:pt x="134048" y="182203"/>
                  </a:lnTo>
                  <a:lnTo>
                    <a:pt x="141088" y="191659"/>
                  </a:lnTo>
                  <a:lnTo>
                    <a:pt x="148911" y="214643"/>
                  </a:lnTo>
                  <a:lnTo>
                    <a:pt x="150997" y="227324"/>
                  </a:lnTo>
                  <a:lnTo>
                    <a:pt x="147076" y="250771"/>
                  </a:lnTo>
                  <a:lnTo>
                    <a:pt x="136364" y="271721"/>
                  </a:lnTo>
                  <a:lnTo>
                    <a:pt x="119905" y="288831"/>
                  </a:lnTo>
                  <a:lnTo>
                    <a:pt x="94653" y="297995"/>
                  </a:lnTo>
                  <a:lnTo>
                    <a:pt x="67442" y="300898"/>
                  </a:lnTo>
                  <a:lnTo>
                    <a:pt x="2882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919373" y="2063585"/>
            <a:ext cx="165201" cy="155437"/>
          </a:xfrm>
          <a:custGeom>
            <a:avLst/>
            <a:gdLst/>
            <a:ahLst/>
            <a:cxnLst/>
            <a:rect l="0" t="0" r="0" b="0"/>
            <a:pathLst>
              <a:path w="165201" h="155437">
                <a:moveTo>
                  <a:pt x="112419" y="0"/>
                </a:moveTo>
                <a:lnTo>
                  <a:pt x="81137" y="9575"/>
                </a:lnTo>
                <a:lnTo>
                  <a:pt x="37142" y="39403"/>
                </a:lnTo>
                <a:lnTo>
                  <a:pt x="23201" y="56117"/>
                </a:lnTo>
                <a:lnTo>
                  <a:pt x="17845" y="65487"/>
                </a:lnTo>
                <a:lnTo>
                  <a:pt x="15014" y="85258"/>
                </a:lnTo>
                <a:lnTo>
                  <a:pt x="15897" y="95443"/>
                </a:lnTo>
                <a:lnTo>
                  <a:pt x="19995" y="103403"/>
                </a:lnTo>
                <a:lnTo>
                  <a:pt x="33907" y="115367"/>
                </a:lnTo>
                <a:lnTo>
                  <a:pt x="54908" y="121464"/>
                </a:lnTo>
                <a:lnTo>
                  <a:pt x="78670" y="123004"/>
                </a:lnTo>
                <a:lnTo>
                  <a:pt x="111778" y="116124"/>
                </a:lnTo>
                <a:lnTo>
                  <a:pt x="133191" y="105813"/>
                </a:lnTo>
                <a:lnTo>
                  <a:pt x="159388" y="81265"/>
                </a:lnTo>
                <a:lnTo>
                  <a:pt x="163619" y="71724"/>
                </a:lnTo>
                <a:lnTo>
                  <a:pt x="165200" y="51765"/>
                </a:lnTo>
                <a:lnTo>
                  <a:pt x="158884" y="34315"/>
                </a:lnTo>
                <a:lnTo>
                  <a:pt x="153924" y="26386"/>
                </a:lnTo>
                <a:lnTo>
                  <a:pt x="139055" y="14457"/>
                </a:lnTo>
                <a:lnTo>
                  <a:pt x="130176" y="9638"/>
                </a:lnTo>
                <a:lnTo>
                  <a:pt x="107833" y="7403"/>
                </a:lnTo>
                <a:lnTo>
                  <a:pt x="83475" y="11479"/>
                </a:lnTo>
                <a:lnTo>
                  <a:pt x="51201" y="26928"/>
                </a:lnTo>
                <a:lnTo>
                  <a:pt x="34128" y="39654"/>
                </a:lnTo>
                <a:lnTo>
                  <a:pt x="16952" y="65562"/>
                </a:lnTo>
                <a:lnTo>
                  <a:pt x="14617" y="85291"/>
                </a:lnTo>
                <a:lnTo>
                  <a:pt x="15633" y="95465"/>
                </a:lnTo>
                <a:lnTo>
                  <a:pt x="19819" y="101078"/>
                </a:lnTo>
                <a:lnTo>
                  <a:pt x="26119" y="103650"/>
                </a:lnTo>
                <a:lnTo>
                  <a:pt x="42478" y="103389"/>
                </a:lnTo>
                <a:lnTo>
                  <a:pt x="61447" y="99373"/>
                </a:lnTo>
                <a:lnTo>
                  <a:pt x="86268" y="84946"/>
                </a:lnTo>
                <a:lnTo>
                  <a:pt x="108440" y="60264"/>
                </a:lnTo>
                <a:lnTo>
                  <a:pt x="112106" y="50705"/>
                </a:lnTo>
                <a:lnTo>
                  <a:pt x="113060" y="30724"/>
                </a:lnTo>
                <a:lnTo>
                  <a:pt x="109337" y="22823"/>
                </a:lnTo>
                <a:lnTo>
                  <a:pt x="95841" y="10923"/>
                </a:lnTo>
                <a:lnTo>
                  <a:pt x="75026" y="7974"/>
                </a:lnTo>
                <a:lnTo>
                  <a:pt x="51346" y="11733"/>
                </a:lnTo>
                <a:lnTo>
                  <a:pt x="29124" y="21203"/>
                </a:lnTo>
                <a:lnTo>
                  <a:pt x="13788" y="36330"/>
                </a:lnTo>
                <a:lnTo>
                  <a:pt x="8060" y="45277"/>
                </a:lnTo>
                <a:lnTo>
                  <a:pt x="0" y="80226"/>
                </a:lnTo>
                <a:lnTo>
                  <a:pt x="4353" y="100387"/>
                </a:lnTo>
                <a:lnTo>
                  <a:pt x="8790" y="109039"/>
                </a:lnTo>
                <a:lnTo>
                  <a:pt x="23078" y="121771"/>
                </a:lnTo>
                <a:lnTo>
                  <a:pt x="31801" y="126804"/>
                </a:lnTo>
                <a:lnTo>
                  <a:pt x="50853" y="129277"/>
                </a:lnTo>
                <a:lnTo>
                  <a:pt x="69848" y="125307"/>
                </a:lnTo>
                <a:lnTo>
                  <a:pt x="101107" y="103694"/>
                </a:lnTo>
                <a:lnTo>
                  <a:pt x="114411" y="89370"/>
                </a:lnTo>
                <a:lnTo>
                  <a:pt x="124223" y="71306"/>
                </a:lnTo>
                <a:lnTo>
                  <a:pt x="123798" y="62745"/>
                </a:lnTo>
                <a:lnTo>
                  <a:pt x="120005" y="54698"/>
                </a:lnTo>
                <a:lnTo>
                  <a:pt x="113967" y="46994"/>
                </a:lnTo>
                <a:lnTo>
                  <a:pt x="94780" y="38434"/>
                </a:lnTo>
                <a:lnTo>
                  <a:pt x="83112" y="36151"/>
                </a:lnTo>
                <a:lnTo>
                  <a:pt x="72994" y="36969"/>
                </a:lnTo>
                <a:lnTo>
                  <a:pt x="55513" y="44117"/>
                </a:lnTo>
                <a:lnTo>
                  <a:pt x="32517" y="66884"/>
                </a:lnTo>
                <a:lnTo>
                  <a:pt x="16475" y="95857"/>
                </a:lnTo>
                <a:lnTo>
                  <a:pt x="15701" y="106019"/>
                </a:lnTo>
                <a:lnTo>
                  <a:pt x="21080" y="126668"/>
                </a:lnTo>
                <a:lnTo>
                  <a:pt x="37263" y="152435"/>
                </a:lnTo>
                <a:lnTo>
                  <a:pt x="43598" y="155436"/>
                </a:lnTo>
                <a:lnTo>
                  <a:pt x="50161" y="155097"/>
                </a:lnTo>
                <a:lnTo>
                  <a:pt x="63692" y="148480"/>
                </a:lnTo>
                <a:lnTo>
                  <a:pt x="77505" y="137741"/>
                </a:lnTo>
                <a:lnTo>
                  <a:pt x="92846" y="112952"/>
                </a:lnTo>
                <a:lnTo>
                  <a:pt x="94751" y="93485"/>
                </a:lnTo>
                <a:lnTo>
                  <a:pt x="90529" y="74304"/>
                </a:lnTo>
                <a:lnTo>
                  <a:pt x="80853" y="57981"/>
                </a:lnTo>
                <a:lnTo>
                  <a:pt x="72658" y="53862"/>
                </a:lnTo>
                <a:lnTo>
                  <a:pt x="51074" y="52404"/>
                </a:lnTo>
                <a:lnTo>
                  <a:pt x="42277" y="55993"/>
                </a:lnTo>
                <a:lnTo>
                  <a:pt x="29382" y="69340"/>
                </a:lnTo>
                <a:lnTo>
                  <a:pt x="27815" y="76642"/>
                </a:lnTo>
                <a:lnTo>
                  <a:pt x="29111" y="83850"/>
                </a:lnTo>
                <a:lnTo>
                  <a:pt x="32314" y="90995"/>
                </a:lnTo>
                <a:lnTo>
                  <a:pt x="37959" y="93419"/>
                </a:lnTo>
                <a:lnTo>
                  <a:pt x="45231" y="92695"/>
                </a:lnTo>
                <a:lnTo>
                  <a:pt x="53589" y="89872"/>
                </a:lnTo>
                <a:lnTo>
                  <a:pt x="59161" y="83312"/>
                </a:lnTo>
                <a:lnTo>
                  <a:pt x="65352" y="63544"/>
                </a:lnTo>
                <a:lnTo>
                  <a:pt x="64664" y="56400"/>
                </a:lnTo>
                <a:lnTo>
                  <a:pt x="61865" y="51638"/>
                </a:lnTo>
                <a:lnTo>
                  <a:pt x="49248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3166005" y="2052520"/>
            <a:ext cx="152607" cy="132265"/>
          </a:xfrm>
          <a:custGeom>
            <a:avLst/>
            <a:gdLst/>
            <a:ahLst/>
            <a:cxnLst/>
            <a:rect l="0" t="0" r="0" b="0"/>
            <a:pathLst>
              <a:path w="152607" h="132265">
                <a:moveTo>
                  <a:pt x="118886" y="21594"/>
                </a:moveTo>
                <a:lnTo>
                  <a:pt x="107707" y="10415"/>
                </a:lnTo>
                <a:lnTo>
                  <a:pt x="89742" y="4927"/>
                </a:lnTo>
                <a:lnTo>
                  <a:pt x="78399" y="3464"/>
                </a:lnTo>
                <a:lnTo>
                  <a:pt x="56438" y="8077"/>
                </a:lnTo>
                <a:lnTo>
                  <a:pt x="27463" y="23828"/>
                </a:lnTo>
                <a:lnTo>
                  <a:pt x="12743" y="37794"/>
                </a:lnTo>
                <a:lnTo>
                  <a:pt x="2301" y="55700"/>
                </a:lnTo>
                <a:lnTo>
                  <a:pt x="0" y="78476"/>
                </a:lnTo>
                <a:lnTo>
                  <a:pt x="4047" y="101857"/>
                </a:lnTo>
                <a:lnTo>
                  <a:pt x="13644" y="120047"/>
                </a:lnTo>
                <a:lnTo>
                  <a:pt x="21819" y="125834"/>
                </a:lnTo>
                <a:lnTo>
                  <a:pt x="43379" y="132264"/>
                </a:lnTo>
                <a:lnTo>
                  <a:pt x="68560" y="128882"/>
                </a:lnTo>
                <a:lnTo>
                  <a:pt x="117263" y="107647"/>
                </a:lnTo>
                <a:lnTo>
                  <a:pt x="132982" y="91425"/>
                </a:lnTo>
                <a:lnTo>
                  <a:pt x="152606" y="52415"/>
                </a:lnTo>
                <a:lnTo>
                  <a:pt x="151894" y="42141"/>
                </a:lnTo>
                <a:lnTo>
                  <a:pt x="141745" y="21367"/>
                </a:lnTo>
                <a:lnTo>
                  <a:pt x="132956" y="15594"/>
                </a:lnTo>
                <a:lnTo>
                  <a:pt x="110711" y="12298"/>
                </a:lnTo>
                <a:lnTo>
                  <a:pt x="77469" y="17019"/>
                </a:lnTo>
                <a:lnTo>
                  <a:pt x="59144" y="28919"/>
                </a:lnTo>
                <a:lnTo>
                  <a:pt x="44371" y="45906"/>
                </a:lnTo>
                <a:lnTo>
                  <a:pt x="33906" y="65155"/>
                </a:lnTo>
                <a:lnTo>
                  <a:pt x="31594" y="85408"/>
                </a:lnTo>
                <a:lnTo>
                  <a:pt x="32615" y="95722"/>
                </a:lnTo>
                <a:lnTo>
                  <a:pt x="37975" y="102598"/>
                </a:lnTo>
                <a:lnTo>
                  <a:pt x="56409" y="110238"/>
                </a:lnTo>
                <a:lnTo>
                  <a:pt x="65537" y="109936"/>
                </a:lnTo>
                <a:lnTo>
                  <a:pt x="81917" y="103361"/>
                </a:lnTo>
                <a:lnTo>
                  <a:pt x="104293" y="86505"/>
                </a:lnTo>
                <a:lnTo>
                  <a:pt x="112400" y="67211"/>
                </a:lnTo>
                <a:lnTo>
                  <a:pt x="114562" y="55514"/>
                </a:lnTo>
                <a:lnTo>
                  <a:pt x="110725" y="36280"/>
                </a:lnTo>
                <a:lnTo>
                  <a:pt x="89198" y="4867"/>
                </a:lnTo>
                <a:lnTo>
                  <a:pt x="81546" y="1084"/>
                </a:lnTo>
                <a:lnTo>
                  <a:pt x="63686" y="0"/>
                </a:lnTo>
                <a:lnTo>
                  <a:pt x="47169" y="6537"/>
                </a:lnTo>
                <a:lnTo>
                  <a:pt x="39489" y="11556"/>
                </a:lnTo>
                <a:lnTo>
                  <a:pt x="27836" y="26491"/>
                </a:lnTo>
                <a:lnTo>
                  <a:pt x="23091" y="35387"/>
                </a:lnTo>
                <a:lnTo>
                  <a:pt x="20938" y="54630"/>
                </a:lnTo>
                <a:lnTo>
                  <a:pt x="22002" y="64675"/>
                </a:lnTo>
                <a:lnTo>
                  <a:pt x="32542" y="82075"/>
                </a:lnTo>
                <a:lnTo>
                  <a:pt x="40267" y="89991"/>
                </a:lnTo>
                <a:lnTo>
                  <a:pt x="48925" y="94098"/>
                </a:lnTo>
                <a:lnTo>
                  <a:pt x="67905" y="95542"/>
                </a:lnTo>
                <a:lnTo>
                  <a:pt x="98321" y="89777"/>
                </a:lnTo>
                <a:lnTo>
                  <a:pt x="102836" y="85767"/>
                </a:lnTo>
                <a:lnTo>
                  <a:pt x="103507" y="80753"/>
                </a:lnTo>
                <a:lnTo>
                  <a:pt x="101614" y="75071"/>
                </a:lnTo>
                <a:lnTo>
                  <a:pt x="96843" y="72453"/>
                </a:lnTo>
                <a:lnTo>
                  <a:pt x="82183" y="72664"/>
                </a:lnTo>
                <a:lnTo>
                  <a:pt x="78040" y="76697"/>
                </a:lnTo>
                <a:lnTo>
                  <a:pt x="76447" y="82896"/>
                </a:lnTo>
                <a:lnTo>
                  <a:pt x="76555" y="90538"/>
                </a:lnTo>
                <a:lnTo>
                  <a:pt x="80137" y="93293"/>
                </a:lnTo>
                <a:lnTo>
                  <a:pt x="86034" y="92790"/>
                </a:lnTo>
                <a:lnTo>
                  <a:pt x="93475" y="90115"/>
                </a:lnTo>
                <a:lnTo>
                  <a:pt x="104863" y="77784"/>
                </a:lnTo>
                <a:lnTo>
                  <a:pt x="109537" y="69582"/>
                </a:lnTo>
                <a:lnTo>
                  <a:pt x="109144" y="65284"/>
                </a:lnTo>
                <a:lnTo>
                  <a:pt x="105372" y="63589"/>
                </a:lnTo>
                <a:lnTo>
                  <a:pt x="99348" y="63628"/>
                </a:lnTo>
                <a:lnTo>
                  <a:pt x="96502" y="68334"/>
                </a:lnTo>
                <a:lnTo>
                  <a:pt x="96459" y="86041"/>
                </a:lnTo>
                <a:lnTo>
                  <a:pt x="99256" y="90295"/>
                </a:lnTo>
                <a:lnTo>
                  <a:pt x="103459" y="90791"/>
                </a:lnTo>
                <a:lnTo>
                  <a:pt x="108602" y="88782"/>
                </a:lnTo>
                <a:lnTo>
                  <a:pt x="112030" y="85103"/>
                </a:lnTo>
                <a:lnTo>
                  <a:pt x="118886" y="6370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379025" y="3053264"/>
            <a:ext cx="4800997" cy="720713"/>
            <a:chOff x="379025" y="3053264"/>
            <a:chExt cx="4800997" cy="720713"/>
          </a:xfrm>
        </p:grpSpPr>
        <p:sp>
          <p:nvSpPr>
            <p:cNvPr id="103" name="Freeform 102"/>
            <p:cNvSpPr/>
            <p:nvPr/>
          </p:nvSpPr>
          <p:spPr>
            <a:xfrm>
              <a:off x="379025" y="351651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173011" y="4939"/>
                  </a:lnTo>
                  <a:lnTo>
                    <a:pt x="118837" y="975"/>
                  </a:lnTo>
                  <a:lnTo>
                    <a:pt x="59956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38811" y="3226659"/>
              <a:ext cx="391726" cy="547318"/>
            </a:xfrm>
            <a:custGeom>
              <a:avLst/>
              <a:gdLst/>
              <a:ahLst/>
              <a:cxnLst/>
              <a:rect l="0" t="0" r="0" b="0"/>
              <a:pathLst>
                <a:path w="391726" h="547318">
                  <a:moveTo>
                    <a:pt x="287738" y="5589"/>
                  </a:moveTo>
                  <a:lnTo>
                    <a:pt x="270970" y="0"/>
                  </a:lnTo>
                  <a:lnTo>
                    <a:pt x="238186" y="2114"/>
                  </a:lnTo>
                  <a:lnTo>
                    <a:pt x="179740" y="16584"/>
                  </a:lnTo>
                  <a:lnTo>
                    <a:pt x="120176" y="24659"/>
                  </a:lnTo>
                  <a:lnTo>
                    <a:pt x="69374" y="26057"/>
                  </a:lnTo>
                  <a:lnTo>
                    <a:pt x="22866" y="20883"/>
                  </a:lnTo>
                  <a:lnTo>
                    <a:pt x="12891" y="23974"/>
                  </a:lnTo>
                  <a:lnTo>
                    <a:pt x="6240" y="30714"/>
                  </a:lnTo>
                  <a:lnTo>
                    <a:pt x="1807" y="39886"/>
                  </a:lnTo>
                  <a:lnTo>
                    <a:pt x="0" y="59437"/>
                  </a:lnTo>
                  <a:lnTo>
                    <a:pt x="10247" y="119439"/>
                  </a:lnTo>
                  <a:lnTo>
                    <a:pt x="19092" y="182698"/>
                  </a:lnTo>
                  <a:lnTo>
                    <a:pt x="18556" y="227704"/>
                  </a:lnTo>
                  <a:lnTo>
                    <a:pt x="21716" y="229705"/>
                  </a:lnTo>
                  <a:lnTo>
                    <a:pt x="26162" y="228699"/>
                  </a:lnTo>
                  <a:lnTo>
                    <a:pt x="69171" y="203145"/>
                  </a:lnTo>
                  <a:lnTo>
                    <a:pt x="131068" y="196161"/>
                  </a:lnTo>
                  <a:lnTo>
                    <a:pt x="186211" y="195311"/>
                  </a:lnTo>
                  <a:lnTo>
                    <a:pt x="222561" y="200753"/>
                  </a:lnTo>
                  <a:lnTo>
                    <a:pt x="280065" y="224775"/>
                  </a:lnTo>
                  <a:lnTo>
                    <a:pt x="328336" y="245937"/>
                  </a:lnTo>
                  <a:lnTo>
                    <a:pt x="378236" y="295564"/>
                  </a:lnTo>
                  <a:lnTo>
                    <a:pt x="386451" y="316571"/>
                  </a:lnTo>
                  <a:lnTo>
                    <a:pt x="391725" y="368185"/>
                  </a:lnTo>
                  <a:lnTo>
                    <a:pt x="381399" y="425952"/>
                  </a:lnTo>
                  <a:lnTo>
                    <a:pt x="362651" y="468690"/>
                  </a:lnTo>
                  <a:lnTo>
                    <a:pt x="337620" y="494794"/>
                  </a:lnTo>
                  <a:lnTo>
                    <a:pt x="287374" y="528615"/>
                  </a:lnTo>
                  <a:lnTo>
                    <a:pt x="265349" y="536353"/>
                  </a:lnTo>
                  <a:lnTo>
                    <a:pt x="204952" y="547317"/>
                  </a:lnTo>
                  <a:lnTo>
                    <a:pt x="151057" y="543980"/>
                  </a:lnTo>
                  <a:lnTo>
                    <a:pt x="119282" y="5425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70251" y="3474404"/>
              <a:ext cx="9066" cy="157928"/>
            </a:xfrm>
            <a:custGeom>
              <a:avLst/>
              <a:gdLst/>
              <a:ahLst/>
              <a:cxnLst/>
              <a:rect l="0" t="0" r="0" b="0"/>
              <a:pathLst>
                <a:path w="9066" h="157928">
                  <a:moveTo>
                    <a:pt x="9065" y="0"/>
                  </a:moveTo>
                  <a:lnTo>
                    <a:pt x="0" y="58617"/>
                  </a:lnTo>
                  <a:lnTo>
                    <a:pt x="7062" y="118333"/>
                  </a:lnTo>
                  <a:lnTo>
                    <a:pt x="906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737202" y="326383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914378" y="3374058"/>
              <a:ext cx="241176" cy="271728"/>
            </a:xfrm>
            <a:custGeom>
              <a:avLst/>
              <a:gdLst/>
              <a:ahLst/>
              <a:cxnLst/>
              <a:rect l="0" t="0" r="0" b="0"/>
              <a:pathLst>
                <a:path w="241176" h="271728">
                  <a:moveTo>
                    <a:pt x="138678" y="5589"/>
                  </a:moveTo>
                  <a:lnTo>
                    <a:pt x="121911" y="0"/>
                  </a:lnTo>
                  <a:lnTo>
                    <a:pt x="104320" y="376"/>
                  </a:lnTo>
                  <a:lnTo>
                    <a:pt x="85973" y="5612"/>
                  </a:lnTo>
                  <a:lnTo>
                    <a:pt x="25262" y="39782"/>
                  </a:lnTo>
                  <a:lnTo>
                    <a:pt x="11062" y="53541"/>
                  </a:lnTo>
                  <a:lnTo>
                    <a:pt x="851" y="71355"/>
                  </a:lnTo>
                  <a:lnTo>
                    <a:pt x="0" y="79849"/>
                  </a:lnTo>
                  <a:lnTo>
                    <a:pt x="5294" y="95525"/>
                  </a:lnTo>
                  <a:lnTo>
                    <a:pt x="12321" y="100641"/>
                  </a:lnTo>
                  <a:lnTo>
                    <a:pt x="64746" y="115116"/>
                  </a:lnTo>
                  <a:lnTo>
                    <a:pt x="85932" y="115489"/>
                  </a:lnTo>
                  <a:lnTo>
                    <a:pt x="107047" y="114095"/>
                  </a:lnTo>
                  <a:lnTo>
                    <a:pt x="165319" y="125799"/>
                  </a:lnTo>
                  <a:lnTo>
                    <a:pt x="194795" y="141292"/>
                  </a:lnTo>
                  <a:lnTo>
                    <a:pt x="218347" y="160701"/>
                  </a:lnTo>
                  <a:lnTo>
                    <a:pt x="234554" y="186859"/>
                  </a:lnTo>
                  <a:lnTo>
                    <a:pt x="241175" y="222426"/>
                  </a:lnTo>
                  <a:lnTo>
                    <a:pt x="236485" y="242731"/>
                  </a:lnTo>
                  <a:lnTo>
                    <a:pt x="231959" y="251421"/>
                  </a:lnTo>
                  <a:lnTo>
                    <a:pt x="217571" y="264197"/>
                  </a:lnTo>
                  <a:lnTo>
                    <a:pt x="208821" y="269241"/>
                  </a:lnTo>
                  <a:lnTo>
                    <a:pt x="189740" y="271727"/>
                  </a:lnTo>
                  <a:lnTo>
                    <a:pt x="126339" y="261951"/>
                  </a:lnTo>
                  <a:lnTo>
                    <a:pt x="96564" y="258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90010" y="3053264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31585" y="0"/>
                  </a:moveTo>
                  <a:lnTo>
                    <a:pt x="20133" y="48931"/>
                  </a:lnTo>
                  <a:lnTo>
                    <a:pt x="13374" y="96776"/>
                  </a:lnTo>
                  <a:lnTo>
                    <a:pt x="14491" y="151117"/>
                  </a:lnTo>
                  <a:lnTo>
                    <a:pt x="15992" y="211672"/>
                  </a:lnTo>
                  <a:lnTo>
                    <a:pt x="12147" y="267828"/>
                  </a:lnTo>
                  <a:lnTo>
                    <a:pt x="11008" y="320342"/>
                  </a:lnTo>
                  <a:lnTo>
                    <a:pt x="7551" y="370996"/>
                  </a:lnTo>
                  <a:lnTo>
                    <a:pt x="4526" y="396514"/>
                  </a:lnTo>
                  <a:lnTo>
                    <a:pt x="5877" y="441492"/>
                  </a:lnTo>
                  <a:lnTo>
                    <a:pt x="774" y="499643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71149" y="3324935"/>
              <a:ext cx="173951" cy="223169"/>
            </a:xfrm>
            <a:custGeom>
              <a:avLst/>
              <a:gdLst/>
              <a:ahLst/>
              <a:cxnLst/>
              <a:rect l="0" t="0" r="0" b="0"/>
              <a:pathLst>
                <a:path w="173951" h="223169">
                  <a:moveTo>
                    <a:pt x="34674" y="117883"/>
                  </a:moveTo>
                  <a:lnTo>
                    <a:pt x="51442" y="106705"/>
                  </a:lnTo>
                  <a:lnTo>
                    <a:pt x="107000" y="95008"/>
                  </a:lnTo>
                  <a:lnTo>
                    <a:pt x="139552" y="82639"/>
                  </a:lnTo>
                  <a:lnTo>
                    <a:pt x="150216" y="76840"/>
                  </a:lnTo>
                  <a:lnTo>
                    <a:pt x="165185" y="61037"/>
                  </a:lnTo>
                  <a:lnTo>
                    <a:pt x="170814" y="51910"/>
                  </a:lnTo>
                  <a:lnTo>
                    <a:pt x="173950" y="32410"/>
                  </a:lnTo>
                  <a:lnTo>
                    <a:pt x="173148" y="22297"/>
                  </a:lnTo>
                  <a:lnTo>
                    <a:pt x="169104" y="14385"/>
                  </a:lnTo>
                  <a:lnTo>
                    <a:pt x="155252" y="2474"/>
                  </a:lnTo>
                  <a:lnTo>
                    <a:pt x="146645" y="0"/>
                  </a:lnTo>
                  <a:lnTo>
                    <a:pt x="127723" y="370"/>
                  </a:lnTo>
                  <a:lnTo>
                    <a:pt x="97339" y="7155"/>
                  </a:lnTo>
                  <a:lnTo>
                    <a:pt x="71699" y="22164"/>
                  </a:lnTo>
                  <a:lnTo>
                    <a:pt x="27825" y="61955"/>
                  </a:lnTo>
                  <a:lnTo>
                    <a:pt x="8018" y="98257"/>
                  </a:lnTo>
                  <a:lnTo>
                    <a:pt x="210" y="118519"/>
                  </a:lnTo>
                  <a:lnTo>
                    <a:pt x="0" y="127666"/>
                  </a:lnTo>
                  <a:lnTo>
                    <a:pt x="6005" y="144068"/>
                  </a:lnTo>
                  <a:lnTo>
                    <a:pt x="42258" y="187907"/>
                  </a:lnTo>
                  <a:lnTo>
                    <a:pt x="68507" y="209081"/>
                  </a:lnTo>
                  <a:lnTo>
                    <a:pt x="85196" y="216907"/>
                  </a:lnTo>
                  <a:lnTo>
                    <a:pt x="108374" y="223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36711" y="3274362"/>
              <a:ext cx="180360" cy="273742"/>
            </a:xfrm>
            <a:custGeom>
              <a:avLst/>
              <a:gdLst/>
              <a:ahLst/>
              <a:cxnLst/>
              <a:rect l="0" t="0" r="0" b="0"/>
              <a:pathLst>
                <a:path w="180360" h="273742">
                  <a:moveTo>
                    <a:pt x="116553" y="0"/>
                  </a:moveTo>
                  <a:lnTo>
                    <a:pt x="55680" y="42662"/>
                  </a:lnTo>
                  <a:lnTo>
                    <a:pt x="4383" y="91280"/>
                  </a:lnTo>
                  <a:lnTo>
                    <a:pt x="829" y="99458"/>
                  </a:lnTo>
                  <a:lnTo>
                    <a:pt x="0" y="117903"/>
                  </a:lnTo>
                  <a:lnTo>
                    <a:pt x="3756" y="125395"/>
                  </a:lnTo>
                  <a:lnTo>
                    <a:pt x="17288" y="136840"/>
                  </a:lnTo>
                  <a:lnTo>
                    <a:pt x="50226" y="149859"/>
                  </a:lnTo>
                  <a:lnTo>
                    <a:pt x="102108" y="157504"/>
                  </a:lnTo>
                  <a:lnTo>
                    <a:pt x="158151" y="172372"/>
                  </a:lnTo>
                  <a:lnTo>
                    <a:pt x="166512" y="178086"/>
                  </a:lnTo>
                  <a:lnTo>
                    <a:pt x="178921" y="193793"/>
                  </a:lnTo>
                  <a:lnTo>
                    <a:pt x="180359" y="202895"/>
                  </a:lnTo>
                  <a:lnTo>
                    <a:pt x="175717" y="222367"/>
                  </a:lnTo>
                  <a:lnTo>
                    <a:pt x="162735" y="239600"/>
                  </a:lnTo>
                  <a:lnTo>
                    <a:pt x="154360" y="247471"/>
                  </a:lnTo>
                  <a:lnTo>
                    <a:pt x="132576" y="256217"/>
                  </a:lnTo>
                  <a:lnTo>
                    <a:pt x="7443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93844" y="3242777"/>
              <a:ext cx="199539" cy="305327"/>
            </a:xfrm>
            <a:custGeom>
              <a:avLst/>
              <a:gdLst/>
              <a:ahLst/>
              <a:cxnLst/>
              <a:rect l="0" t="0" r="0" b="0"/>
              <a:pathLst>
                <a:path w="199539" h="305327">
                  <a:moveTo>
                    <a:pt x="133161" y="0"/>
                  </a:moveTo>
                  <a:lnTo>
                    <a:pt x="74544" y="20243"/>
                  </a:lnTo>
                  <a:lnTo>
                    <a:pt x="14515" y="76391"/>
                  </a:lnTo>
                  <a:lnTo>
                    <a:pt x="101" y="90883"/>
                  </a:lnTo>
                  <a:lnTo>
                    <a:pt x="0" y="96854"/>
                  </a:lnTo>
                  <a:lnTo>
                    <a:pt x="4613" y="102004"/>
                  </a:lnTo>
                  <a:lnTo>
                    <a:pt x="33461" y="114841"/>
                  </a:lnTo>
                  <a:lnTo>
                    <a:pt x="85131" y="124070"/>
                  </a:lnTo>
                  <a:lnTo>
                    <a:pt x="126469" y="136847"/>
                  </a:lnTo>
                  <a:lnTo>
                    <a:pt x="165547" y="162126"/>
                  </a:lnTo>
                  <a:lnTo>
                    <a:pt x="187341" y="183868"/>
                  </a:lnTo>
                  <a:lnTo>
                    <a:pt x="197405" y="202211"/>
                  </a:lnTo>
                  <a:lnTo>
                    <a:pt x="199538" y="222063"/>
                  </a:lnTo>
                  <a:lnTo>
                    <a:pt x="195417" y="241414"/>
                  </a:lnTo>
                  <a:lnTo>
                    <a:pt x="185787" y="257813"/>
                  </a:lnTo>
                  <a:lnTo>
                    <a:pt x="170588" y="269782"/>
                  </a:lnTo>
                  <a:lnTo>
                    <a:pt x="114780" y="290767"/>
                  </a:lnTo>
                  <a:lnTo>
                    <a:pt x="5946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21943" y="3190134"/>
              <a:ext cx="10472" cy="463255"/>
            </a:xfrm>
            <a:custGeom>
              <a:avLst/>
              <a:gdLst/>
              <a:ahLst/>
              <a:cxnLst/>
              <a:rect l="0" t="0" r="0" b="0"/>
              <a:pathLst>
                <a:path w="10472" h="463255">
                  <a:moveTo>
                    <a:pt x="10471" y="0"/>
                  </a:moveTo>
                  <a:lnTo>
                    <a:pt x="3236" y="27556"/>
                  </a:lnTo>
                  <a:lnTo>
                    <a:pt x="594" y="90018"/>
                  </a:lnTo>
                  <a:lnTo>
                    <a:pt x="135" y="142876"/>
                  </a:lnTo>
                  <a:lnTo>
                    <a:pt x="0" y="197532"/>
                  </a:lnTo>
                  <a:lnTo>
                    <a:pt x="1138" y="241040"/>
                  </a:lnTo>
                  <a:lnTo>
                    <a:pt x="5543" y="283774"/>
                  </a:lnTo>
                  <a:lnTo>
                    <a:pt x="8281" y="326163"/>
                  </a:lnTo>
                  <a:lnTo>
                    <a:pt x="9822" y="383250"/>
                  </a:lnTo>
                  <a:lnTo>
                    <a:pt x="10279" y="426681"/>
                  </a:lnTo>
                  <a:lnTo>
                    <a:pt x="1047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74487" y="3349959"/>
              <a:ext cx="326384" cy="50746"/>
            </a:xfrm>
            <a:custGeom>
              <a:avLst/>
              <a:gdLst/>
              <a:ahLst/>
              <a:cxnLst/>
              <a:rect l="0" t="0" r="0" b="0"/>
              <a:pathLst>
                <a:path w="326384" h="50746">
                  <a:moveTo>
                    <a:pt x="326383" y="19160"/>
                  </a:moveTo>
                  <a:lnTo>
                    <a:pt x="271242" y="4506"/>
                  </a:lnTo>
                  <a:lnTo>
                    <a:pt x="222827" y="0"/>
                  </a:lnTo>
                  <a:lnTo>
                    <a:pt x="165848" y="4254"/>
                  </a:lnTo>
                  <a:lnTo>
                    <a:pt x="115691" y="12924"/>
                  </a:lnTo>
                  <a:lnTo>
                    <a:pt x="64057" y="27503"/>
                  </a:lnTo>
                  <a:lnTo>
                    <a:pt x="19369" y="45461"/>
                  </a:lnTo>
                  <a:lnTo>
                    <a:pt x="0" y="50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46277" y="3053264"/>
              <a:ext cx="238864" cy="549241"/>
            </a:xfrm>
            <a:custGeom>
              <a:avLst/>
              <a:gdLst/>
              <a:ahLst/>
              <a:cxnLst/>
              <a:rect l="0" t="0" r="0" b="0"/>
              <a:pathLst>
                <a:path w="238864" h="549241">
                  <a:moveTo>
                    <a:pt x="7236" y="0"/>
                  </a:moveTo>
                  <a:lnTo>
                    <a:pt x="0" y="27556"/>
                  </a:lnTo>
                  <a:lnTo>
                    <a:pt x="477" y="90017"/>
                  </a:lnTo>
                  <a:lnTo>
                    <a:pt x="5233" y="152234"/>
                  </a:lnTo>
                  <a:lnTo>
                    <a:pt x="9762" y="213172"/>
                  </a:lnTo>
                  <a:lnTo>
                    <a:pt x="18513" y="270223"/>
                  </a:lnTo>
                  <a:lnTo>
                    <a:pt x="23946" y="314291"/>
                  </a:lnTo>
                  <a:lnTo>
                    <a:pt x="27005" y="376223"/>
                  </a:lnTo>
                  <a:lnTo>
                    <a:pt x="27911" y="426418"/>
                  </a:lnTo>
                  <a:lnTo>
                    <a:pt x="29350" y="476646"/>
                  </a:lnTo>
                  <a:lnTo>
                    <a:pt x="33484" y="533013"/>
                  </a:lnTo>
                  <a:lnTo>
                    <a:pt x="31754" y="544855"/>
                  </a:lnTo>
                  <a:lnTo>
                    <a:pt x="29430" y="549240"/>
                  </a:lnTo>
                  <a:lnTo>
                    <a:pt x="26711" y="548654"/>
                  </a:lnTo>
                  <a:lnTo>
                    <a:pt x="23729" y="544754"/>
                  </a:lnTo>
                  <a:lnTo>
                    <a:pt x="19531" y="516908"/>
                  </a:lnTo>
                  <a:lnTo>
                    <a:pt x="25349" y="465577"/>
                  </a:lnTo>
                  <a:lnTo>
                    <a:pt x="30830" y="410377"/>
                  </a:lnTo>
                  <a:lnTo>
                    <a:pt x="42693" y="371548"/>
                  </a:lnTo>
                  <a:lnTo>
                    <a:pt x="68360" y="318596"/>
                  </a:lnTo>
                  <a:lnTo>
                    <a:pt x="84705" y="306155"/>
                  </a:lnTo>
                  <a:lnTo>
                    <a:pt x="93977" y="304709"/>
                  </a:lnTo>
                  <a:lnTo>
                    <a:pt x="113638" y="309341"/>
                  </a:lnTo>
                  <a:lnTo>
                    <a:pt x="138848" y="325103"/>
                  </a:lnTo>
                  <a:lnTo>
                    <a:pt x="168327" y="353730"/>
                  </a:lnTo>
                  <a:lnTo>
                    <a:pt x="198133" y="409822"/>
                  </a:lnTo>
                  <a:lnTo>
                    <a:pt x="220645" y="463150"/>
                  </a:lnTo>
                  <a:lnTo>
                    <a:pt x="238863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561532" y="3384389"/>
              <a:ext cx="260521" cy="279529"/>
            </a:xfrm>
            <a:custGeom>
              <a:avLst/>
              <a:gdLst/>
              <a:ahLst/>
              <a:cxnLst/>
              <a:rect l="0" t="0" r="0" b="0"/>
              <a:pathLst>
                <a:path w="260521" h="279529">
                  <a:moveTo>
                    <a:pt x="144706" y="90015"/>
                  </a:moveTo>
                  <a:lnTo>
                    <a:pt x="144706" y="67658"/>
                  </a:lnTo>
                  <a:lnTo>
                    <a:pt x="133527" y="36987"/>
                  </a:lnTo>
                  <a:lnTo>
                    <a:pt x="115398" y="11262"/>
                  </a:lnTo>
                  <a:lnTo>
                    <a:pt x="95805" y="2371"/>
                  </a:lnTo>
                  <a:lnTo>
                    <a:pt x="84029" y="0"/>
                  </a:lnTo>
                  <a:lnTo>
                    <a:pt x="73839" y="759"/>
                  </a:lnTo>
                  <a:lnTo>
                    <a:pt x="56278" y="7842"/>
                  </a:lnTo>
                  <a:lnTo>
                    <a:pt x="33237" y="24983"/>
                  </a:lnTo>
                  <a:lnTo>
                    <a:pt x="17181" y="50469"/>
                  </a:lnTo>
                  <a:lnTo>
                    <a:pt x="2446" y="91692"/>
                  </a:lnTo>
                  <a:lnTo>
                    <a:pt x="0" y="128986"/>
                  </a:lnTo>
                  <a:lnTo>
                    <a:pt x="12162" y="184357"/>
                  </a:lnTo>
                  <a:lnTo>
                    <a:pt x="27705" y="210645"/>
                  </a:lnTo>
                  <a:lnTo>
                    <a:pt x="43572" y="222787"/>
                  </a:lnTo>
                  <a:lnTo>
                    <a:pt x="52717" y="227663"/>
                  </a:lnTo>
                  <a:lnTo>
                    <a:pt x="72237" y="229960"/>
                  </a:lnTo>
                  <a:lnTo>
                    <a:pt x="91440" y="225912"/>
                  </a:lnTo>
                  <a:lnTo>
                    <a:pt x="107774" y="216314"/>
                  </a:lnTo>
                  <a:lnTo>
                    <a:pt x="119713" y="201130"/>
                  </a:lnTo>
                  <a:lnTo>
                    <a:pt x="147914" y="144161"/>
                  </a:lnTo>
                  <a:lnTo>
                    <a:pt x="161891" y="89619"/>
                  </a:lnTo>
                  <a:lnTo>
                    <a:pt x="164042" y="71121"/>
                  </a:lnTo>
                  <a:lnTo>
                    <a:pt x="164616" y="72740"/>
                  </a:lnTo>
                  <a:lnTo>
                    <a:pt x="177115" y="134309"/>
                  </a:lnTo>
                  <a:lnTo>
                    <a:pt x="195117" y="194201"/>
                  </a:lnTo>
                  <a:lnTo>
                    <a:pt x="219351" y="234077"/>
                  </a:lnTo>
                  <a:lnTo>
                    <a:pt x="260520" y="279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95751" y="3361831"/>
              <a:ext cx="284271" cy="291558"/>
            </a:xfrm>
            <a:custGeom>
              <a:avLst/>
              <a:gdLst/>
              <a:ahLst/>
              <a:cxnLst/>
              <a:rect l="0" t="0" r="0" b="0"/>
              <a:pathLst>
                <a:path w="284271" h="291558">
                  <a:moveTo>
                    <a:pt x="0" y="102044"/>
                  </a:moveTo>
                  <a:lnTo>
                    <a:pt x="3120" y="156189"/>
                  </a:lnTo>
                  <a:lnTo>
                    <a:pt x="17958" y="217839"/>
                  </a:lnTo>
                  <a:lnTo>
                    <a:pt x="28547" y="271190"/>
                  </a:lnTo>
                  <a:lnTo>
                    <a:pt x="29065" y="290694"/>
                  </a:lnTo>
                  <a:lnTo>
                    <a:pt x="27565" y="290982"/>
                  </a:lnTo>
                  <a:lnTo>
                    <a:pt x="25396" y="287664"/>
                  </a:lnTo>
                  <a:lnTo>
                    <a:pt x="18509" y="236091"/>
                  </a:lnTo>
                  <a:lnTo>
                    <a:pt x="12105" y="176616"/>
                  </a:lnTo>
                  <a:lnTo>
                    <a:pt x="18076" y="116948"/>
                  </a:lnTo>
                  <a:lnTo>
                    <a:pt x="22513" y="76564"/>
                  </a:lnTo>
                  <a:lnTo>
                    <a:pt x="50249" y="27531"/>
                  </a:lnTo>
                  <a:lnTo>
                    <a:pt x="66787" y="13165"/>
                  </a:lnTo>
                  <a:lnTo>
                    <a:pt x="87005" y="4051"/>
                  </a:lnTo>
                  <a:lnTo>
                    <a:pt x="111588" y="0"/>
                  </a:lnTo>
                  <a:lnTo>
                    <a:pt x="131873" y="4439"/>
                  </a:lnTo>
                  <a:lnTo>
                    <a:pt x="163959" y="26352"/>
                  </a:lnTo>
                  <a:lnTo>
                    <a:pt x="192827" y="55551"/>
                  </a:lnTo>
                  <a:lnTo>
                    <a:pt x="228092" y="111765"/>
                  </a:lnTo>
                  <a:lnTo>
                    <a:pt x="247783" y="162933"/>
                  </a:lnTo>
                  <a:lnTo>
                    <a:pt x="262937" y="214981"/>
                  </a:lnTo>
                  <a:lnTo>
                    <a:pt x="279554" y="273847"/>
                  </a:lnTo>
                  <a:lnTo>
                    <a:pt x="284270" y="291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2600538" y="3863958"/>
            <a:ext cx="484312" cy="547483"/>
            <a:chOff x="2600538" y="3863958"/>
            <a:chExt cx="484312" cy="547483"/>
          </a:xfrm>
        </p:grpSpPr>
        <p:sp>
          <p:nvSpPr>
            <p:cNvPr id="118" name="Freeform 117"/>
            <p:cNvSpPr/>
            <p:nvPr/>
          </p:nvSpPr>
          <p:spPr>
            <a:xfrm>
              <a:off x="2600538" y="4158756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83539" y="9065"/>
                  </a:lnTo>
                  <a:lnTo>
                    <a:pt x="130535" y="18645"/>
                  </a:lnTo>
                  <a:lnTo>
                    <a:pt x="74252" y="35240"/>
                  </a:lnTo>
                  <a:lnTo>
                    <a:pt x="24250" y="495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47675" y="3863958"/>
              <a:ext cx="37175" cy="547483"/>
            </a:xfrm>
            <a:custGeom>
              <a:avLst/>
              <a:gdLst/>
              <a:ahLst/>
              <a:cxnLst/>
              <a:rect l="0" t="0" r="0" b="0"/>
              <a:pathLst>
                <a:path w="37175" h="547483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2" y="121680"/>
                  </a:lnTo>
                  <a:lnTo>
                    <a:pt x="6555" y="180723"/>
                  </a:lnTo>
                  <a:lnTo>
                    <a:pt x="12764" y="240331"/>
                  </a:lnTo>
                  <a:lnTo>
                    <a:pt x="18575" y="303580"/>
                  </a:lnTo>
                  <a:lnTo>
                    <a:pt x="25052" y="361134"/>
                  </a:lnTo>
                  <a:lnTo>
                    <a:pt x="27501" y="418732"/>
                  </a:lnTo>
                  <a:lnTo>
                    <a:pt x="33788" y="469299"/>
                  </a:lnTo>
                  <a:lnTo>
                    <a:pt x="36505" y="529959"/>
                  </a:lnTo>
                  <a:lnTo>
                    <a:pt x="37174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10901" y="505367"/>
            <a:ext cx="3872980" cy="821224"/>
            <a:chOff x="1810901" y="505367"/>
            <a:chExt cx="3872980" cy="821224"/>
          </a:xfrm>
        </p:grpSpPr>
        <p:sp>
          <p:nvSpPr>
            <p:cNvPr id="2" name="Freeform 1"/>
            <p:cNvSpPr/>
            <p:nvPr/>
          </p:nvSpPr>
          <p:spPr>
            <a:xfrm>
              <a:off x="1810901" y="926507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198540" y="7409"/>
                  </a:lnTo>
                  <a:lnTo>
                    <a:pt x="143593" y="1464"/>
                  </a:lnTo>
                  <a:lnTo>
                    <a:pt x="87679" y="289"/>
                  </a:lnTo>
                  <a:lnTo>
                    <a:pt x="34694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68870" y="634711"/>
              <a:ext cx="494840" cy="553942"/>
            </a:xfrm>
            <a:custGeom>
              <a:avLst/>
              <a:gdLst/>
              <a:ahLst/>
              <a:cxnLst/>
              <a:rect l="0" t="0" r="0" b="0"/>
              <a:pathLst>
                <a:path w="494840" h="553942">
                  <a:moveTo>
                    <a:pt x="0" y="123340"/>
                  </a:moveTo>
                  <a:lnTo>
                    <a:pt x="35917" y="61082"/>
                  </a:lnTo>
                  <a:lnTo>
                    <a:pt x="66453" y="29457"/>
                  </a:lnTo>
                  <a:lnTo>
                    <a:pt x="95729" y="10905"/>
                  </a:lnTo>
                  <a:lnTo>
                    <a:pt x="117416" y="3179"/>
                  </a:lnTo>
                  <a:lnTo>
                    <a:pt x="155933" y="0"/>
                  </a:lnTo>
                  <a:lnTo>
                    <a:pt x="183167" y="3401"/>
                  </a:lnTo>
                  <a:lnTo>
                    <a:pt x="207750" y="15052"/>
                  </a:lnTo>
                  <a:lnTo>
                    <a:pt x="246538" y="45538"/>
                  </a:lnTo>
                  <a:lnTo>
                    <a:pt x="285135" y="99307"/>
                  </a:lnTo>
                  <a:lnTo>
                    <a:pt x="320315" y="160014"/>
                  </a:lnTo>
                  <a:lnTo>
                    <a:pt x="343132" y="218550"/>
                  </a:lnTo>
                  <a:lnTo>
                    <a:pt x="354692" y="280881"/>
                  </a:lnTo>
                  <a:lnTo>
                    <a:pt x="353878" y="344324"/>
                  </a:lnTo>
                  <a:lnTo>
                    <a:pt x="343109" y="407576"/>
                  </a:lnTo>
                  <a:lnTo>
                    <a:pt x="321980" y="464532"/>
                  </a:lnTo>
                  <a:lnTo>
                    <a:pt x="283400" y="520109"/>
                  </a:lnTo>
                  <a:lnTo>
                    <a:pt x="252426" y="542848"/>
                  </a:lnTo>
                  <a:lnTo>
                    <a:pt x="215433" y="551406"/>
                  </a:lnTo>
                  <a:lnTo>
                    <a:pt x="169247" y="553941"/>
                  </a:lnTo>
                  <a:lnTo>
                    <a:pt x="145021" y="548295"/>
                  </a:lnTo>
                  <a:lnTo>
                    <a:pt x="118228" y="531963"/>
                  </a:lnTo>
                  <a:lnTo>
                    <a:pt x="104019" y="517860"/>
                  </a:lnTo>
                  <a:lnTo>
                    <a:pt x="93804" y="499894"/>
                  </a:lnTo>
                  <a:lnTo>
                    <a:pt x="92952" y="490189"/>
                  </a:lnTo>
                  <a:lnTo>
                    <a:pt x="98244" y="470048"/>
                  </a:lnTo>
                  <a:lnTo>
                    <a:pt x="111514" y="452518"/>
                  </a:lnTo>
                  <a:lnTo>
                    <a:pt x="129111" y="438097"/>
                  </a:lnTo>
                  <a:lnTo>
                    <a:pt x="148630" y="427789"/>
                  </a:lnTo>
                  <a:lnTo>
                    <a:pt x="207737" y="420045"/>
                  </a:lnTo>
                  <a:lnTo>
                    <a:pt x="265493" y="419873"/>
                  </a:lnTo>
                  <a:lnTo>
                    <a:pt x="323550" y="426711"/>
                  </a:lnTo>
                  <a:lnTo>
                    <a:pt x="385745" y="439502"/>
                  </a:lnTo>
                  <a:lnTo>
                    <a:pt x="437949" y="449815"/>
                  </a:lnTo>
                  <a:lnTo>
                    <a:pt x="494839" y="460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52198" y="621181"/>
              <a:ext cx="310123" cy="518333"/>
            </a:xfrm>
            <a:custGeom>
              <a:avLst/>
              <a:gdLst/>
              <a:ahLst/>
              <a:cxnLst/>
              <a:rect l="0" t="0" r="0" b="0"/>
              <a:pathLst>
                <a:path w="310123" h="518333">
                  <a:moveTo>
                    <a:pt x="164195" y="0"/>
                  </a:moveTo>
                  <a:lnTo>
                    <a:pt x="121534" y="58779"/>
                  </a:lnTo>
                  <a:lnTo>
                    <a:pt x="93897" y="110006"/>
                  </a:lnTo>
                  <a:lnTo>
                    <a:pt x="65908" y="166356"/>
                  </a:lnTo>
                  <a:lnTo>
                    <a:pt x="46036" y="215537"/>
                  </a:lnTo>
                  <a:lnTo>
                    <a:pt x="31049" y="267154"/>
                  </a:lnTo>
                  <a:lnTo>
                    <a:pt x="13481" y="319492"/>
                  </a:lnTo>
                  <a:lnTo>
                    <a:pt x="1516" y="370875"/>
                  </a:lnTo>
                  <a:lnTo>
                    <a:pt x="0" y="430751"/>
                  </a:lnTo>
                  <a:lnTo>
                    <a:pt x="6992" y="458167"/>
                  </a:lnTo>
                  <a:lnTo>
                    <a:pt x="21797" y="482050"/>
                  </a:lnTo>
                  <a:lnTo>
                    <a:pt x="43196" y="498124"/>
                  </a:lnTo>
                  <a:lnTo>
                    <a:pt x="95061" y="517975"/>
                  </a:lnTo>
                  <a:lnTo>
                    <a:pt x="142021" y="518332"/>
                  </a:lnTo>
                  <a:lnTo>
                    <a:pt x="201886" y="506802"/>
                  </a:lnTo>
                  <a:lnTo>
                    <a:pt x="230469" y="495867"/>
                  </a:lnTo>
                  <a:lnTo>
                    <a:pt x="267280" y="465378"/>
                  </a:lnTo>
                  <a:lnTo>
                    <a:pt x="294825" y="432298"/>
                  </a:lnTo>
                  <a:lnTo>
                    <a:pt x="304141" y="407772"/>
                  </a:lnTo>
                  <a:lnTo>
                    <a:pt x="310122" y="353898"/>
                  </a:lnTo>
                  <a:lnTo>
                    <a:pt x="301581" y="326134"/>
                  </a:lnTo>
                  <a:lnTo>
                    <a:pt x="273091" y="281361"/>
                  </a:lnTo>
                  <a:lnTo>
                    <a:pt x="249639" y="271278"/>
                  </a:lnTo>
                  <a:lnTo>
                    <a:pt x="222057" y="267967"/>
                  </a:lnTo>
                  <a:lnTo>
                    <a:pt x="198101" y="270395"/>
                  </a:lnTo>
                  <a:lnTo>
                    <a:pt x="175755" y="281612"/>
                  </a:lnTo>
                  <a:lnTo>
                    <a:pt x="12208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95461" y="779108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86" y="153673"/>
                  </a:lnTo>
                  <a:lnTo>
                    <a:pt x="17" y="21042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00704" y="874298"/>
              <a:ext cx="252685" cy="10096"/>
            </a:xfrm>
            <a:custGeom>
              <a:avLst/>
              <a:gdLst/>
              <a:ahLst/>
              <a:cxnLst/>
              <a:rect l="0" t="0" r="0" b="0"/>
              <a:pathLst>
                <a:path w="252685" h="10096">
                  <a:moveTo>
                    <a:pt x="252684" y="10095"/>
                  </a:moveTo>
                  <a:lnTo>
                    <a:pt x="215207" y="1762"/>
                  </a:lnTo>
                  <a:lnTo>
                    <a:pt x="158193" y="0"/>
                  </a:lnTo>
                  <a:lnTo>
                    <a:pt x="107834" y="5285"/>
                  </a:lnTo>
                  <a:lnTo>
                    <a:pt x="55867" y="867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13450" y="505367"/>
              <a:ext cx="166364" cy="642240"/>
            </a:xfrm>
            <a:custGeom>
              <a:avLst/>
              <a:gdLst/>
              <a:ahLst/>
              <a:cxnLst/>
              <a:rect l="0" t="0" r="0" b="0"/>
              <a:pathLst>
                <a:path w="166364" h="642240">
                  <a:moveTo>
                    <a:pt x="166363" y="0"/>
                  </a:moveTo>
                  <a:lnTo>
                    <a:pt x="120582" y="57234"/>
                  </a:lnTo>
                  <a:lnTo>
                    <a:pt x="87000" y="115291"/>
                  </a:lnTo>
                  <a:lnTo>
                    <a:pt x="59061" y="177530"/>
                  </a:lnTo>
                  <a:lnTo>
                    <a:pt x="34123" y="231436"/>
                  </a:lnTo>
                  <a:lnTo>
                    <a:pt x="15602" y="284245"/>
                  </a:lnTo>
                  <a:lnTo>
                    <a:pt x="4970" y="338205"/>
                  </a:lnTo>
                  <a:lnTo>
                    <a:pt x="0" y="400466"/>
                  </a:lnTo>
                  <a:lnTo>
                    <a:pt x="4117" y="457779"/>
                  </a:lnTo>
                  <a:lnTo>
                    <a:pt x="17158" y="511566"/>
                  </a:lnTo>
                  <a:lnTo>
                    <a:pt x="53316" y="564647"/>
                  </a:lnTo>
                  <a:lnTo>
                    <a:pt x="88544" y="593382"/>
                  </a:lnTo>
                  <a:lnTo>
                    <a:pt x="146858" y="628165"/>
                  </a:lnTo>
                  <a:lnTo>
                    <a:pt x="166363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06155" y="85280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9065"/>
                  </a:lnTo>
                  <a:lnTo>
                    <a:pt x="46307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79896" y="634426"/>
              <a:ext cx="384656" cy="443507"/>
            </a:xfrm>
            <a:custGeom>
              <a:avLst/>
              <a:gdLst/>
              <a:ahLst/>
              <a:cxnLst/>
              <a:rect l="0" t="0" r="0" b="0"/>
              <a:pathLst>
                <a:path w="384656" h="443507">
                  <a:moveTo>
                    <a:pt x="0" y="60454"/>
                  </a:moveTo>
                  <a:lnTo>
                    <a:pt x="29309" y="22081"/>
                  </a:lnTo>
                  <a:lnTo>
                    <a:pt x="60676" y="6451"/>
                  </a:lnTo>
                  <a:lnTo>
                    <a:pt x="105196" y="0"/>
                  </a:lnTo>
                  <a:lnTo>
                    <a:pt x="155830" y="6225"/>
                  </a:lnTo>
                  <a:lnTo>
                    <a:pt x="187722" y="16570"/>
                  </a:lnTo>
                  <a:lnTo>
                    <a:pt x="227419" y="47108"/>
                  </a:lnTo>
                  <a:lnTo>
                    <a:pt x="243378" y="84446"/>
                  </a:lnTo>
                  <a:lnTo>
                    <a:pt x="245429" y="109722"/>
                  </a:lnTo>
                  <a:lnTo>
                    <a:pt x="241270" y="131484"/>
                  </a:lnTo>
                  <a:lnTo>
                    <a:pt x="231623" y="148955"/>
                  </a:lnTo>
                  <a:lnTo>
                    <a:pt x="224606" y="153380"/>
                  </a:lnTo>
                  <a:lnTo>
                    <a:pt x="207449" y="155177"/>
                  </a:lnTo>
                  <a:lnTo>
                    <a:pt x="206150" y="156358"/>
                  </a:lnTo>
                  <a:lnTo>
                    <a:pt x="264083" y="182779"/>
                  </a:lnTo>
                  <a:lnTo>
                    <a:pt x="323205" y="230938"/>
                  </a:lnTo>
                  <a:lnTo>
                    <a:pt x="364750" y="282646"/>
                  </a:lnTo>
                  <a:lnTo>
                    <a:pt x="378530" y="310115"/>
                  </a:lnTo>
                  <a:lnTo>
                    <a:pt x="384655" y="337921"/>
                  </a:lnTo>
                  <a:lnTo>
                    <a:pt x="382513" y="379883"/>
                  </a:lnTo>
                  <a:lnTo>
                    <a:pt x="371217" y="401684"/>
                  </a:lnTo>
                  <a:lnTo>
                    <a:pt x="354498" y="418003"/>
                  </a:lnTo>
                  <a:lnTo>
                    <a:pt x="323015" y="433766"/>
                  </a:lnTo>
                  <a:lnTo>
                    <a:pt x="278852" y="443506"/>
                  </a:lnTo>
                  <a:lnTo>
                    <a:pt x="224534" y="437503"/>
                  </a:lnTo>
                  <a:lnTo>
                    <a:pt x="189513" y="428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63195" y="667438"/>
              <a:ext cx="274754" cy="427526"/>
            </a:xfrm>
            <a:custGeom>
              <a:avLst/>
              <a:gdLst/>
              <a:ahLst/>
              <a:cxnLst/>
              <a:rect l="0" t="0" r="0" b="0"/>
              <a:pathLst>
                <a:path w="274754" h="427526">
                  <a:moveTo>
                    <a:pt x="274753" y="122199"/>
                  </a:moveTo>
                  <a:lnTo>
                    <a:pt x="274753" y="63582"/>
                  </a:lnTo>
                  <a:lnTo>
                    <a:pt x="268514" y="43114"/>
                  </a:lnTo>
                  <a:lnTo>
                    <a:pt x="256772" y="26219"/>
                  </a:lnTo>
                  <a:lnTo>
                    <a:pt x="239855" y="10911"/>
                  </a:lnTo>
                  <a:lnTo>
                    <a:pt x="214399" y="2548"/>
                  </a:lnTo>
                  <a:lnTo>
                    <a:pt x="185928" y="0"/>
                  </a:lnTo>
                  <a:lnTo>
                    <a:pt x="148998" y="6313"/>
                  </a:lnTo>
                  <a:lnTo>
                    <a:pt x="95191" y="28815"/>
                  </a:lnTo>
                  <a:lnTo>
                    <a:pt x="50681" y="55789"/>
                  </a:lnTo>
                  <a:lnTo>
                    <a:pt x="19359" y="93223"/>
                  </a:lnTo>
                  <a:lnTo>
                    <a:pt x="4877" y="117900"/>
                  </a:lnTo>
                  <a:lnTo>
                    <a:pt x="0" y="144465"/>
                  </a:lnTo>
                  <a:lnTo>
                    <a:pt x="6401" y="194057"/>
                  </a:lnTo>
                  <a:lnTo>
                    <a:pt x="21196" y="221349"/>
                  </a:lnTo>
                  <a:lnTo>
                    <a:pt x="29676" y="226904"/>
                  </a:lnTo>
                  <a:lnTo>
                    <a:pt x="51576" y="233075"/>
                  </a:lnTo>
                  <a:lnTo>
                    <a:pt x="84624" y="230960"/>
                  </a:lnTo>
                  <a:lnTo>
                    <a:pt x="122232" y="217335"/>
                  </a:lnTo>
                  <a:lnTo>
                    <a:pt x="175421" y="169011"/>
                  </a:lnTo>
                  <a:lnTo>
                    <a:pt x="197228" y="141528"/>
                  </a:lnTo>
                  <a:lnTo>
                    <a:pt x="204352" y="139765"/>
                  </a:lnTo>
                  <a:lnTo>
                    <a:pt x="211442" y="143268"/>
                  </a:lnTo>
                  <a:lnTo>
                    <a:pt x="218507" y="150283"/>
                  </a:lnTo>
                  <a:lnTo>
                    <a:pt x="226358" y="173675"/>
                  </a:lnTo>
                  <a:lnTo>
                    <a:pt x="231398" y="236352"/>
                  </a:lnTo>
                  <a:lnTo>
                    <a:pt x="239629" y="291757"/>
                  </a:lnTo>
                  <a:lnTo>
                    <a:pt x="243289" y="345574"/>
                  </a:lnTo>
                  <a:lnTo>
                    <a:pt x="251294" y="404275"/>
                  </a:lnTo>
                  <a:lnTo>
                    <a:pt x="253696" y="427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01119" y="536953"/>
              <a:ext cx="282762" cy="789638"/>
            </a:xfrm>
            <a:custGeom>
              <a:avLst/>
              <a:gdLst/>
              <a:ahLst/>
              <a:cxnLst/>
              <a:rect l="0" t="0" r="0" b="0"/>
              <a:pathLst>
                <a:path w="282762" h="789638">
                  <a:moveTo>
                    <a:pt x="0" y="0"/>
                  </a:moveTo>
                  <a:lnTo>
                    <a:pt x="58617" y="34897"/>
                  </a:lnTo>
                  <a:lnTo>
                    <a:pt x="103761" y="76331"/>
                  </a:lnTo>
                  <a:lnTo>
                    <a:pt x="129010" y="102945"/>
                  </a:lnTo>
                  <a:lnTo>
                    <a:pt x="163394" y="138488"/>
                  </a:lnTo>
                  <a:lnTo>
                    <a:pt x="206924" y="200183"/>
                  </a:lnTo>
                  <a:lnTo>
                    <a:pt x="242138" y="258942"/>
                  </a:lnTo>
                  <a:lnTo>
                    <a:pt x="264639" y="312932"/>
                  </a:lnTo>
                  <a:lnTo>
                    <a:pt x="279179" y="368137"/>
                  </a:lnTo>
                  <a:lnTo>
                    <a:pt x="282761" y="424152"/>
                  </a:lnTo>
                  <a:lnTo>
                    <a:pt x="282653" y="481694"/>
                  </a:lnTo>
                  <a:lnTo>
                    <a:pt x="272728" y="534357"/>
                  </a:lnTo>
                  <a:lnTo>
                    <a:pt x="253914" y="589733"/>
                  </a:lnTo>
                  <a:lnTo>
                    <a:pt x="229132" y="651398"/>
                  </a:lnTo>
                  <a:lnTo>
                    <a:pt x="203439" y="705229"/>
                  </a:lnTo>
                  <a:lnTo>
                    <a:pt x="163955" y="767645"/>
                  </a:lnTo>
                  <a:lnTo>
                    <a:pt x="157928" y="789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95129" y="1414712"/>
            <a:ext cx="3116437" cy="606760"/>
            <a:chOff x="1895129" y="1414712"/>
            <a:chExt cx="3116437" cy="606760"/>
          </a:xfrm>
        </p:grpSpPr>
        <p:sp>
          <p:nvSpPr>
            <p:cNvPr id="13" name="Freeform 12"/>
            <p:cNvSpPr/>
            <p:nvPr/>
          </p:nvSpPr>
          <p:spPr>
            <a:xfrm>
              <a:off x="1895129" y="1863544"/>
              <a:ext cx="263214" cy="10529"/>
            </a:xfrm>
            <a:custGeom>
              <a:avLst/>
              <a:gdLst/>
              <a:ahLst/>
              <a:cxnLst/>
              <a:rect l="0" t="0" r="0" b="0"/>
              <a:pathLst>
                <a:path w="263214" h="10529">
                  <a:moveTo>
                    <a:pt x="263213" y="10528"/>
                  </a:moveTo>
                  <a:lnTo>
                    <a:pt x="212780" y="10528"/>
                  </a:lnTo>
                  <a:lnTo>
                    <a:pt x="154293" y="10528"/>
                  </a:lnTo>
                  <a:lnTo>
                    <a:pt x="109129" y="10528"/>
                  </a:lnTo>
                  <a:lnTo>
                    <a:pt x="54431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47854" y="1564989"/>
              <a:ext cx="347442" cy="444594"/>
            </a:xfrm>
            <a:custGeom>
              <a:avLst/>
              <a:gdLst/>
              <a:ahLst/>
              <a:cxnLst/>
              <a:rect l="0" t="0" r="0" b="0"/>
              <a:pathLst>
                <a:path w="347442" h="444594">
                  <a:moveTo>
                    <a:pt x="0" y="87985"/>
                  </a:moveTo>
                  <a:lnTo>
                    <a:pt x="14573" y="45293"/>
                  </a:lnTo>
                  <a:lnTo>
                    <a:pt x="20244" y="34957"/>
                  </a:lnTo>
                  <a:lnTo>
                    <a:pt x="35904" y="20353"/>
                  </a:lnTo>
                  <a:lnTo>
                    <a:pt x="74553" y="1446"/>
                  </a:lnTo>
                  <a:lnTo>
                    <a:pt x="98256" y="0"/>
                  </a:lnTo>
                  <a:lnTo>
                    <a:pt x="137908" y="8883"/>
                  </a:lnTo>
                  <a:lnTo>
                    <a:pt x="164238" y="21243"/>
                  </a:lnTo>
                  <a:lnTo>
                    <a:pt x="220544" y="62255"/>
                  </a:lnTo>
                  <a:lnTo>
                    <a:pt x="252520" y="100898"/>
                  </a:lnTo>
                  <a:lnTo>
                    <a:pt x="278632" y="149393"/>
                  </a:lnTo>
                  <a:lnTo>
                    <a:pt x="290009" y="206395"/>
                  </a:lnTo>
                  <a:lnTo>
                    <a:pt x="287790" y="267739"/>
                  </a:lnTo>
                  <a:lnTo>
                    <a:pt x="274134" y="324779"/>
                  </a:lnTo>
                  <a:lnTo>
                    <a:pt x="248559" y="385710"/>
                  </a:lnTo>
                  <a:lnTo>
                    <a:pt x="234863" y="405920"/>
                  </a:lnTo>
                  <a:lnTo>
                    <a:pt x="202821" y="430452"/>
                  </a:lnTo>
                  <a:lnTo>
                    <a:pt x="163691" y="441361"/>
                  </a:lnTo>
                  <a:lnTo>
                    <a:pt x="122461" y="444593"/>
                  </a:lnTo>
                  <a:lnTo>
                    <a:pt x="112056" y="441537"/>
                  </a:lnTo>
                  <a:lnTo>
                    <a:pt x="103950" y="435990"/>
                  </a:lnTo>
                  <a:lnTo>
                    <a:pt x="97376" y="428783"/>
                  </a:lnTo>
                  <a:lnTo>
                    <a:pt x="94163" y="419299"/>
                  </a:lnTo>
                  <a:lnTo>
                    <a:pt x="93713" y="396282"/>
                  </a:lnTo>
                  <a:lnTo>
                    <a:pt x="105626" y="362606"/>
                  </a:lnTo>
                  <a:lnTo>
                    <a:pt x="120645" y="347299"/>
                  </a:lnTo>
                  <a:lnTo>
                    <a:pt x="129563" y="341579"/>
                  </a:lnTo>
                  <a:lnTo>
                    <a:pt x="164471" y="333530"/>
                  </a:lnTo>
                  <a:lnTo>
                    <a:pt x="218189" y="330810"/>
                  </a:lnTo>
                  <a:lnTo>
                    <a:pt x="273860" y="330272"/>
                  </a:lnTo>
                  <a:lnTo>
                    <a:pt x="337168" y="338485"/>
                  </a:lnTo>
                  <a:lnTo>
                    <a:pt x="347441" y="340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03172" y="1537160"/>
              <a:ext cx="232336" cy="402843"/>
            </a:xfrm>
            <a:custGeom>
              <a:avLst/>
              <a:gdLst/>
              <a:ahLst/>
              <a:cxnLst/>
              <a:rect l="0" t="0" r="0" b="0"/>
              <a:pathLst>
                <a:path w="232336" h="402843">
                  <a:moveTo>
                    <a:pt x="134278" y="0"/>
                  </a:moveTo>
                  <a:lnTo>
                    <a:pt x="84780" y="55088"/>
                  </a:lnTo>
                  <a:lnTo>
                    <a:pt x="42999" y="112553"/>
                  </a:lnTo>
                  <a:lnTo>
                    <a:pt x="19385" y="174266"/>
                  </a:lnTo>
                  <a:lnTo>
                    <a:pt x="4609" y="234204"/>
                  </a:lnTo>
                  <a:lnTo>
                    <a:pt x="0" y="291104"/>
                  </a:lnTo>
                  <a:lnTo>
                    <a:pt x="3629" y="319283"/>
                  </a:lnTo>
                  <a:lnTo>
                    <a:pt x="15381" y="344285"/>
                  </a:lnTo>
                  <a:lnTo>
                    <a:pt x="45932" y="383342"/>
                  </a:lnTo>
                  <a:lnTo>
                    <a:pt x="66547" y="395762"/>
                  </a:lnTo>
                  <a:lnTo>
                    <a:pt x="90138" y="402842"/>
                  </a:lnTo>
                  <a:lnTo>
                    <a:pt x="112321" y="402089"/>
                  </a:lnTo>
                  <a:lnTo>
                    <a:pt x="130759" y="394736"/>
                  </a:lnTo>
                  <a:lnTo>
                    <a:pt x="192270" y="350637"/>
                  </a:lnTo>
                  <a:lnTo>
                    <a:pt x="220516" y="314407"/>
                  </a:lnTo>
                  <a:lnTo>
                    <a:pt x="230318" y="294154"/>
                  </a:lnTo>
                  <a:lnTo>
                    <a:pt x="232335" y="273455"/>
                  </a:lnTo>
                  <a:lnTo>
                    <a:pt x="224097" y="231571"/>
                  </a:lnTo>
                  <a:lnTo>
                    <a:pt x="208985" y="205614"/>
                  </a:lnTo>
                  <a:lnTo>
                    <a:pt x="200460" y="200247"/>
                  </a:lnTo>
                  <a:lnTo>
                    <a:pt x="178511" y="194284"/>
                  </a:lnTo>
                  <a:lnTo>
                    <a:pt x="145435" y="196516"/>
                  </a:lnTo>
                  <a:lnTo>
                    <a:pt x="113407" y="210175"/>
                  </a:lnTo>
                  <a:lnTo>
                    <a:pt x="87280" y="229041"/>
                  </a:lnTo>
                  <a:lnTo>
                    <a:pt x="60579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06031" y="158980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3" y="8333"/>
                  </a:lnTo>
                  <a:lnTo>
                    <a:pt x="106418" y="10094"/>
                  </a:lnTo>
                  <a:lnTo>
                    <a:pt x="47710" y="116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89560" y="1424388"/>
              <a:ext cx="271651" cy="428628"/>
            </a:xfrm>
            <a:custGeom>
              <a:avLst/>
              <a:gdLst/>
              <a:ahLst/>
              <a:cxnLst/>
              <a:rect l="0" t="0" r="0" b="0"/>
              <a:pathLst>
                <a:path w="271651" h="428628">
                  <a:moveTo>
                    <a:pt x="21880" y="60130"/>
                  </a:moveTo>
                  <a:lnTo>
                    <a:pt x="5112" y="65719"/>
                  </a:lnTo>
                  <a:lnTo>
                    <a:pt x="1343" y="62686"/>
                  </a:lnTo>
                  <a:lnTo>
                    <a:pt x="0" y="55985"/>
                  </a:lnTo>
                  <a:lnTo>
                    <a:pt x="274" y="46838"/>
                  </a:lnTo>
                  <a:lnTo>
                    <a:pt x="6818" y="30435"/>
                  </a:lnTo>
                  <a:lnTo>
                    <a:pt x="11839" y="22786"/>
                  </a:lnTo>
                  <a:lnTo>
                    <a:pt x="26776" y="11167"/>
                  </a:lnTo>
                  <a:lnTo>
                    <a:pt x="46283" y="3274"/>
                  </a:lnTo>
                  <a:lnTo>
                    <a:pt x="83573" y="0"/>
                  </a:lnTo>
                  <a:lnTo>
                    <a:pt x="121918" y="7088"/>
                  </a:lnTo>
                  <a:lnTo>
                    <a:pt x="140821" y="17448"/>
                  </a:lnTo>
                  <a:lnTo>
                    <a:pt x="153901" y="32971"/>
                  </a:lnTo>
                  <a:lnTo>
                    <a:pt x="159027" y="42024"/>
                  </a:lnTo>
                  <a:lnTo>
                    <a:pt x="161603" y="61441"/>
                  </a:lnTo>
                  <a:lnTo>
                    <a:pt x="153725" y="102503"/>
                  </a:lnTo>
                  <a:lnTo>
                    <a:pt x="132498" y="150475"/>
                  </a:lnTo>
                  <a:lnTo>
                    <a:pt x="119397" y="168913"/>
                  </a:lnTo>
                  <a:lnTo>
                    <a:pt x="102656" y="181787"/>
                  </a:lnTo>
                  <a:lnTo>
                    <a:pt x="90536" y="189069"/>
                  </a:lnTo>
                  <a:lnTo>
                    <a:pt x="92217" y="189373"/>
                  </a:lnTo>
                  <a:lnTo>
                    <a:pt x="96847" y="188406"/>
                  </a:lnTo>
                  <a:lnTo>
                    <a:pt x="149258" y="201296"/>
                  </a:lnTo>
                  <a:lnTo>
                    <a:pt x="197776" y="224278"/>
                  </a:lnTo>
                  <a:lnTo>
                    <a:pt x="239249" y="261400"/>
                  </a:lnTo>
                  <a:lnTo>
                    <a:pt x="259811" y="292121"/>
                  </a:lnTo>
                  <a:lnTo>
                    <a:pt x="268007" y="314145"/>
                  </a:lnTo>
                  <a:lnTo>
                    <a:pt x="271650" y="339532"/>
                  </a:lnTo>
                  <a:lnTo>
                    <a:pt x="267030" y="363293"/>
                  </a:lnTo>
                  <a:lnTo>
                    <a:pt x="262522" y="374542"/>
                  </a:lnTo>
                  <a:lnTo>
                    <a:pt x="254838" y="383212"/>
                  </a:lnTo>
                  <a:lnTo>
                    <a:pt x="221666" y="401003"/>
                  </a:lnTo>
                  <a:lnTo>
                    <a:pt x="165416" y="417495"/>
                  </a:lnTo>
                  <a:lnTo>
                    <a:pt x="124851" y="425329"/>
                  </a:lnTo>
                  <a:lnTo>
                    <a:pt x="95580" y="428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30705" y="1414712"/>
              <a:ext cx="280861" cy="606760"/>
            </a:xfrm>
            <a:custGeom>
              <a:avLst/>
              <a:gdLst/>
              <a:ahLst/>
              <a:cxnLst/>
              <a:rect l="0" t="0" r="0" b="0"/>
              <a:pathLst>
                <a:path w="280861" h="606760">
                  <a:moveTo>
                    <a:pt x="196631" y="122448"/>
                  </a:moveTo>
                  <a:lnTo>
                    <a:pt x="220351" y="78486"/>
                  </a:lnTo>
                  <a:lnTo>
                    <a:pt x="221602" y="58455"/>
                  </a:lnTo>
                  <a:lnTo>
                    <a:pt x="220297" y="48201"/>
                  </a:lnTo>
                  <a:lnTo>
                    <a:pt x="215918" y="40195"/>
                  </a:lnTo>
                  <a:lnTo>
                    <a:pt x="173955" y="9249"/>
                  </a:lnTo>
                  <a:lnTo>
                    <a:pt x="137920" y="0"/>
                  </a:lnTo>
                  <a:lnTo>
                    <a:pt x="84992" y="5281"/>
                  </a:lnTo>
                  <a:lnTo>
                    <a:pt x="61616" y="11102"/>
                  </a:lnTo>
                  <a:lnTo>
                    <a:pt x="28725" y="32135"/>
                  </a:lnTo>
                  <a:lnTo>
                    <a:pt x="13602" y="50723"/>
                  </a:lnTo>
                  <a:lnTo>
                    <a:pt x="4151" y="71853"/>
                  </a:lnTo>
                  <a:lnTo>
                    <a:pt x="0" y="108887"/>
                  </a:lnTo>
                  <a:lnTo>
                    <a:pt x="3175" y="131629"/>
                  </a:lnTo>
                  <a:lnTo>
                    <a:pt x="11605" y="150315"/>
                  </a:lnTo>
                  <a:lnTo>
                    <a:pt x="24320" y="166419"/>
                  </a:lnTo>
                  <a:lnTo>
                    <a:pt x="41670" y="181375"/>
                  </a:lnTo>
                  <a:lnTo>
                    <a:pt x="64199" y="189582"/>
                  </a:lnTo>
                  <a:lnTo>
                    <a:pt x="116790" y="194851"/>
                  </a:lnTo>
                  <a:lnTo>
                    <a:pt x="158287" y="184585"/>
                  </a:lnTo>
                  <a:lnTo>
                    <a:pt x="194629" y="166725"/>
                  </a:lnTo>
                  <a:lnTo>
                    <a:pt x="210559" y="150316"/>
                  </a:lnTo>
                  <a:lnTo>
                    <a:pt x="250902" y="89182"/>
                  </a:lnTo>
                  <a:lnTo>
                    <a:pt x="253869" y="87402"/>
                  </a:lnTo>
                  <a:lnTo>
                    <a:pt x="255847" y="90895"/>
                  </a:lnTo>
                  <a:lnTo>
                    <a:pt x="256875" y="107255"/>
                  </a:lnTo>
                  <a:lnTo>
                    <a:pt x="254241" y="165244"/>
                  </a:lnTo>
                  <a:lnTo>
                    <a:pt x="257331" y="208149"/>
                  </a:lnTo>
                  <a:lnTo>
                    <a:pt x="258704" y="254514"/>
                  </a:lnTo>
                  <a:lnTo>
                    <a:pt x="265066" y="309887"/>
                  </a:lnTo>
                  <a:lnTo>
                    <a:pt x="269291" y="370520"/>
                  </a:lnTo>
                  <a:lnTo>
                    <a:pt x="270126" y="427557"/>
                  </a:lnTo>
                  <a:lnTo>
                    <a:pt x="275880" y="483883"/>
                  </a:lnTo>
                  <a:lnTo>
                    <a:pt x="279876" y="541240"/>
                  </a:lnTo>
                  <a:lnTo>
                    <a:pt x="280665" y="592084"/>
                  </a:lnTo>
                  <a:lnTo>
                    <a:pt x="280860" y="606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296846" y="347440"/>
            <a:ext cx="1270810" cy="1460778"/>
            <a:chOff x="3296846" y="347440"/>
            <a:chExt cx="1270810" cy="1460778"/>
          </a:xfrm>
        </p:grpSpPr>
        <p:sp>
          <p:nvSpPr>
            <p:cNvPr id="20" name="Freeform 19"/>
            <p:cNvSpPr/>
            <p:nvPr/>
          </p:nvSpPr>
          <p:spPr>
            <a:xfrm>
              <a:off x="3296846" y="347440"/>
              <a:ext cx="1270810" cy="842098"/>
            </a:xfrm>
            <a:custGeom>
              <a:avLst/>
              <a:gdLst/>
              <a:ahLst/>
              <a:cxnLst/>
              <a:rect l="0" t="0" r="0" b="0"/>
              <a:pathLst>
                <a:path w="1270810" h="842098">
                  <a:moveTo>
                    <a:pt x="840853" y="42114"/>
                  </a:moveTo>
                  <a:lnTo>
                    <a:pt x="780123" y="27460"/>
                  </a:lnTo>
                  <a:lnTo>
                    <a:pt x="716856" y="22322"/>
                  </a:lnTo>
                  <a:lnTo>
                    <a:pt x="661784" y="21432"/>
                  </a:lnTo>
                  <a:lnTo>
                    <a:pt x="612451" y="22338"/>
                  </a:lnTo>
                  <a:lnTo>
                    <a:pt x="556759" y="28325"/>
                  </a:lnTo>
                  <a:lnTo>
                    <a:pt x="497953" y="34061"/>
                  </a:lnTo>
                  <a:lnTo>
                    <a:pt x="435428" y="46112"/>
                  </a:lnTo>
                  <a:lnTo>
                    <a:pt x="380703" y="59758"/>
                  </a:lnTo>
                  <a:lnTo>
                    <a:pt x="325365" y="77222"/>
                  </a:lnTo>
                  <a:lnTo>
                    <a:pt x="272368" y="97878"/>
                  </a:lnTo>
                  <a:lnTo>
                    <a:pt x="212443" y="129093"/>
                  </a:lnTo>
                  <a:lnTo>
                    <a:pt x="170801" y="149675"/>
                  </a:lnTo>
                  <a:lnTo>
                    <a:pt x="116790" y="191199"/>
                  </a:lnTo>
                  <a:lnTo>
                    <a:pt x="84683" y="222768"/>
                  </a:lnTo>
                  <a:lnTo>
                    <a:pt x="44907" y="282872"/>
                  </a:lnTo>
                  <a:lnTo>
                    <a:pt x="20648" y="339847"/>
                  </a:lnTo>
                  <a:lnTo>
                    <a:pt x="5793" y="393644"/>
                  </a:lnTo>
                  <a:lnTo>
                    <a:pt x="0" y="456566"/>
                  </a:lnTo>
                  <a:lnTo>
                    <a:pt x="1975" y="512149"/>
                  </a:lnTo>
                  <a:lnTo>
                    <a:pt x="16569" y="575281"/>
                  </a:lnTo>
                  <a:lnTo>
                    <a:pt x="33367" y="620433"/>
                  </a:lnTo>
                  <a:lnTo>
                    <a:pt x="72554" y="681167"/>
                  </a:lnTo>
                  <a:lnTo>
                    <a:pt x="105994" y="711799"/>
                  </a:lnTo>
                  <a:lnTo>
                    <a:pt x="161627" y="754487"/>
                  </a:lnTo>
                  <a:lnTo>
                    <a:pt x="189605" y="769994"/>
                  </a:lnTo>
                  <a:lnTo>
                    <a:pt x="249262" y="789361"/>
                  </a:lnTo>
                  <a:lnTo>
                    <a:pt x="304155" y="803621"/>
                  </a:lnTo>
                  <a:lnTo>
                    <a:pt x="354148" y="814188"/>
                  </a:lnTo>
                  <a:lnTo>
                    <a:pt x="406006" y="824727"/>
                  </a:lnTo>
                  <a:lnTo>
                    <a:pt x="458416" y="835259"/>
                  </a:lnTo>
                  <a:lnTo>
                    <a:pt x="516578" y="840200"/>
                  </a:lnTo>
                  <a:lnTo>
                    <a:pt x="567087" y="841663"/>
                  </a:lnTo>
                  <a:lnTo>
                    <a:pt x="617277" y="842097"/>
                  </a:lnTo>
                  <a:lnTo>
                    <a:pt x="673338" y="835008"/>
                  </a:lnTo>
                  <a:lnTo>
                    <a:pt x="724929" y="831546"/>
                  </a:lnTo>
                  <a:lnTo>
                    <a:pt x="781820" y="820489"/>
                  </a:lnTo>
                  <a:lnTo>
                    <a:pt x="837511" y="807040"/>
                  </a:lnTo>
                  <a:lnTo>
                    <a:pt x="888216" y="796613"/>
                  </a:lnTo>
                  <a:lnTo>
                    <a:pt x="945355" y="781440"/>
                  </a:lnTo>
                  <a:lnTo>
                    <a:pt x="1007421" y="754006"/>
                  </a:lnTo>
                  <a:lnTo>
                    <a:pt x="1065088" y="715139"/>
                  </a:lnTo>
                  <a:lnTo>
                    <a:pt x="1120370" y="673666"/>
                  </a:lnTo>
                  <a:lnTo>
                    <a:pt x="1179471" y="619044"/>
                  </a:lnTo>
                  <a:lnTo>
                    <a:pt x="1216132" y="577168"/>
                  </a:lnTo>
                  <a:lnTo>
                    <a:pt x="1243100" y="523055"/>
                  </a:lnTo>
                  <a:lnTo>
                    <a:pt x="1263850" y="469607"/>
                  </a:lnTo>
                  <a:lnTo>
                    <a:pt x="1270809" y="412820"/>
                  </a:lnTo>
                  <a:lnTo>
                    <a:pt x="1269064" y="349610"/>
                  </a:lnTo>
                  <a:lnTo>
                    <a:pt x="1257801" y="297306"/>
                  </a:lnTo>
                  <a:lnTo>
                    <a:pt x="1228670" y="247114"/>
                  </a:lnTo>
                  <a:lnTo>
                    <a:pt x="1183770" y="197275"/>
                  </a:lnTo>
                  <a:lnTo>
                    <a:pt x="1125782" y="147442"/>
                  </a:lnTo>
                  <a:lnTo>
                    <a:pt x="1091588" y="119332"/>
                  </a:lnTo>
                  <a:lnTo>
                    <a:pt x="1030195" y="86275"/>
                  </a:lnTo>
                  <a:lnTo>
                    <a:pt x="967180" y="51084"/>
                  </a:lnTo>
                  <a:lnTo>
                    <a:pt x="906217" y="31842"/>
                  </a:lnTo>
                  <a:lnTo>
                    <a:pt x="844435" y="14072"/>
                  </a:lnTo>
                  <a:lnTo>
                    <a:pt x="790088" y="3126"/>
                  </a:lnTo>
                  <a:lnTo>
                    <a:pt x="745483" y="926"/>
                  </a:lnTo>
                  <a:lnTo>
                    <a:pt x="7145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91120" y="1158134"/>
              <a:ext cx="230767" cy="285060"/>
            </a:xfrm>
            <a:custGeom>
              <a:avLst/>
              <a:gdLst/>
              <a:ahLst/>
              <a:cxnLst/>
              <a:rect l="0" t="0" r="0" b="0"/>
              <a:pathLst>
                <a:path w="230767" h="285060">
                  <a:moveTo>
                    <a:pt x="114952" y="0"/>
                  </a:moveTo>
                  <a:lnTo>
                    <a:pt x="106619" y="37478"/>
                  </a:lnTo>
                  <a:lnTo>
                    <a:pt x="108193" y="72326"/>
                  </a:lnTo>
                  <a:lnTo>
                    <a:pt x="110779" y="94146"/>
                  </a:lnTo>
                  <a:lnTo>
                    <a:pt x="99902" y="152908"/>
                  </a:lnTo>
                  <a:lnTo>
                    <a:pt x="93912" y="206286"/>
                  </a:lnTo>
                  <a:lnTo>
                    <a:pt x="84986" y="268238"/>
                  </a:lnTo>
                  <a:lnTo>
                    <a:pt x="82107" y="274751"/>
                  </a:lnTo>
                  <a:lnTo>
                    <a:pt x="77848" y="276754"/>
                  </a:lnTo>
                  <a:lnTo>
                    <a:pt x="72668" y="275750"/>
                  </a:lnTo>
                  <a:lnTo>
                    <a:pt x="54201" y="263158"/>
                  </a:lnTo>
                  <a:lnTo>
                    <a:pt x="22146" y="204052"/>
                  </a:lnTo>
                  <a:lnTo>
                    <a:pt x="0" y="164569"/>
                  </a:lnTo>
                  <a:lnTo>
                    <a:pt x="883" y="163525"/>
                  </a:lnTo>
                  <a:lnTo>
                    <a:pt x="13303" y="173234"/>
                  </a:lnTo>
                  <a:lnTo>
                    <a:pt x="59013" y="232523"/>
                  </a:lnTo>
                  <a:lnTo>
                    <a:pt x="88088" y="271579"/>
                  </a:lnTo>
                  <a:lnTo>
                    <a:pt x="106522" y="283698"/>
                  </a:lnTo>
                  <a:lnTo>
                    <a:pt x="115181" y="285059"/>
                  </a:lnTo>
                  <a:lnTo>
                    <a:pt x="123294" y="283626"/>
                  </a:lnTo>
                  <a:lnTo>
                    <a:pt x="138547" y="275795"/>
                  </a:lnTo>
                  <a:lnTo>
                    <a:pt x="160288" y="257062"/>
                  </a:lnTo>
                  <a:lnTo>
                    <a:pt x="201222" y="215349"/>
                  </a:lnTo>
                  <a:lnTo>
                    <a:pt x="230766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76226" y="1402971"/>
              <a:ext cx="537662" cy="405247"/>
            </a:xfrm>
            <a:custGeom>
              <a:avLst/>
              <a:gdLst/>
              <a:ahLst/>
              <a:cxnLst/>
              <a:rect l="0" t="0" r="0" b="0"/>
              <a:pathLst>
                <a:path w="537662" h="405247">
                  <a:moveTo>
                    <a:pt x="161390" y="39433"/>
                  </a:moveTo>
                  <a:lnTo>
                    <a:pt x="107515" y="58561"/>
                  </a:lnTo>
                  <a:lnTo>
                    <a:pt x="55943" y="89236"/>
                  </a:lnTo>
                  <a:lnTo>
                    <a:pt x="41215" y="106021"/>
                  </a:lnTo>
                  <a:lnTo>
                    <a:pt x="6199" y="160861"/>
                  </a:lnTo>
                  <a:lnTo>
                    <a:pt x="0" y="186987"/>
                  </a:lnTo>
                  <a:lnTo>
                    <a:pt x="5551" y="245181"/>
                  </a:lnTo>
                  <a:lnTo>
                    <a:pt x="23503" y="296753"/>
                  </a:lnTo>
                  <a:lnTo>
                    <a:pt x="42806" y="326896"/>
                  </a:lnTo>
                  <a:lnTo>
                    <a:pt x="79864" y="358042"/>
                  </a:lnTo>
                  <a:lnTo>
                    <a:pt x="131032" y="383604"/>
                  </a:lnTo>
                  <a:lnTo>
                    <a:pt x="186199" y="400266"/>
                  </a:lnTo>
                  <a:lnTo>
                    <a:pt x="242157" y="405246"/>
                  </a:lnTo>
                  <a:lnTo>
                    <a:pt x="298270" y="399298"/>
                  </a:lnTo>
                  <a:lnTo>
                    <a:pt x="326341" y="395905"/>
                  </a:lnTo>
                  <a:lnTo>
                    <a:pt x="382490" y="374662"/>
                  </a:lnTo>
                  <a:lnTo>
                    <a:pt x="444273" y="341028"/>
                  </a:lnTo>
                  <a:lnTo>
                    <a:pt x="492530" y="306126"/>
                  </a:lnTo>
                  <a:lnTo>
                    <a:pt x="521252" y="269667"/>
                  </a:lnTo>
                  <a:lnTo>
                    <a:pt x="531119" y="249384"/>
                  </a:lnTo>
                  <a:lnTo>
                    <a:pt x="537661" y="207055"/>
                  </a:lnTo>
                  <a:lnTo>
                    <a:pt x="534011" y="168647"/>
                  </a:lnTo>
                  <a:lnTo>
                    <a:pt x="507525" y="113510"/>
                  </a:lnTo>
                  <a:lnTo>
                    <a:pt x="480497" y="76682"/>
                  </a:lnTo>
                  <a:lnTo>
                    <a:pt x="443053" y="46877"/>
                  </a:lnTo>
                  <a:lnTo>
                    <a:pt x="388690" y="21579"/>
                  </a:lnTo>
                  <a:lnTo>
                    <a:pt x="333151" y="4971"/>
                  </a:lnTo>
                  <a:lnTo>
                    <a:pt x="273914" y="0"/>
                  </a:lnTo>
                  <a:lnTo>
                    <a:pt x="222871" y="5951"/>
                  </a:lnTo>
                  <a:lnTo>
                    <a:pt x="182447" y="7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444229" y="2295212"/>
            <a:ext cx="2082075" cy="1305440"/>
            <a:chOff x="2444229" y="2295212"/>
            <a:chExt cx="2082075" cy="1305440"/>
          </a:xfrm>
        </p:grpSpPr>
        <p:sp>
          <p:nvSpPr>
            <p:cNvPr id="24" name="Freeform 23"/>
            <p:cNvSpPr/>
            <p:nvPr/>
          </p:nvSpPr>
          <p:spPr>
            <a:xfrm>
              <a:off x="2758466" y="2958507"/>
              <a:ext cx="315856" cy="2"/>
            </a:xfrm>
            <a:custGeom>
              <a:avLst/>
              <a:gdLst/>
              <a:ahLst/>
              <a:cxnLst/>
              <a:rect l="0" t="0" r="0" b="0"/>
              <a:pathLst>
                <a:path w="315856" h="2">
                  <a:moveTo>
                    <a:pt x="315855" y="0"/>
                  </a:moveTo>
                  <a:lnTo>
                    <a:pt x="257238" y="1"/>
                  </a:lnTo>
                  <a:lnTo>
                    <a:pt x="195828" y="1"/>
                  </a:lnTo>
                  <a:lnTo>
                    <a:pt x="137425" y="1"/>
                  </a:lnTo>
                  <a:lnTo>
                    <a:pt x="80828" y="1"/>
                  </a:lnTo>
                  <a:lnTo>
                    <a:pt x="22032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43713" y="2568953"/>
              <a:ext cx="342493" cy="745019"/>
            </a:xfrm>
            <a:custGeom>
              <a:avLst/>
              <a:gdLst/>
              <a:ahLst/>
              <a:cxnLst/>
              <a:rect l="0" t="0" r="0" b="0"/>
              <a:pathLst>
                <a:path w="342493" h="745019">
                  <a:moveTo>
                    <a:pt x="230691" y="0"/>
                  </a:moveTo>
                  <a:lnTo>
                    <a:pt x="188029" y="48901"/>
                  </a:lnTo>
                  <a:lnTo>
                    <a:pt x="160393" y="105196"/>
                  </a:lnTo>
                  <a:lnTo>
                    <a:pt x="128511" y="158724"/>
                  </a:lnTo>
                  <a:lnTo>
                    <a:pt x="104621" y="221168"/>
                  </a:lnTo>
                  <a:lnTo>
                    <a:pt x="84775" y="263226"/>
                  </a:lnTo>
                  <a:lnTo>
                    <a:pt x="46226" y="318976"/>
                  </a:lnTo>
                  <a:lnTo>
                    <a:pt x="24295" y="378051"/>
                  </a:lnTo>
                  <a:lnTo>
                    <a:pt x="9724" y="433425"/>
                  </a:lnTo>
                  <a:lnTo>
                    <a:pt x="2222" y="495360"/>
                  </a:lnTo>
                  <a:lnTo>
                    <a:pt x="0" y="555045"/>
                  </a:lnTo>
                  <a:lnTo>
                    <a:pt x="2461" y="606655"/>
                  </a:lnTo>
                  <a:lnTo>
                    <a:pt x="19362" y="666015"/>
                  </a:lnTo>
                  <a:lnTo>
                    <a:pt x="38483" y="703096"/>
                  </a:lnTo>
                  <a:lnTo>
                    <a:pt x="58307" y="719199"/>
                  </a:lnTo>
                  <a:lnTo>
                    <a:pt x="103573" y="739069"/>
                  </a:lnTo>
                  <a:lnTo>
                    <a:pt x="141294" y="745018"/>
                  </a:lnTo>
                  <a:lnTo>
                    <a:pt x="176517" y="741192"/>
                  </a:lnTo>
                  <a:lnTo>
                    <a:pt x="228265" y="713777"/>
                  </a:lnTo>
                  <a:lnTo>
                    <a:pt x="286335" y="677511"/>
                  </a:lnTo>
                  <a:lnTo>
                    <a:pt x="324918" y="619356"/>
                  </a:lnTo>
                  <a:lnTo>
                    <a:pt x="336911" y="591124"/>
                  </a:lnTo>
                  <a:lnTo>
                    <a:pt x="342492" y="544685"/>
                  </a:lnTo>
                  <a:lnTo>
                    <a:pt x="331476" y="485329"/>
                  </a:lnTo>
                  <a:lnTo>
                    <a:pt x="318768" y="466826"/>
                  </a:lnTo>
                  <a:lnTo>
                    <a:pt x="301422" y="451973"/>
                  </a:lnTo>
                  <a:lnTo>
                    <a:pt x="282014" y="441473"/>
                  </a:lnTo>
                  <a:lnTo>
                    <a:pt x="245768" y="434573"/>
                  </a:lnTo>
                  <a:lnTo>
                    <a:pt x="191599" y="440647"/>
                  </a:lnTo>
                  <a:lnTo>
                    <a:pt x="152168" y="450966"/>
                  </a:lnTo>
                  <a:lnTo>
                    <a:pt x="92265" y="480575"/>
                  </a:lnTo>
                  <a:lnTo>
                    <a:pt x="8329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92549" y="2558425"/>
              <a:ext cx="511558" cy="566783"/>
            </a:xfrm>
            <a:custGeom>
              <a:avLst/>
              <a:gdLst/>
              <a:ahLst/>
              <a:cxnLst/>
              <a:rect l="0" t="0" r="0" b="0"/>
              <a:pathLst>
                <a:path w="511558" h="566783">
                  <a:moveTo>
                    <a:pt x="424093" y="0"/>
                  </a:moveTo>
                  <a:lnTo>
                    <a:pt x="365476" y="23719"/>
                  </a:lnTo>
                  <a:lnTo>
                    <a:pt x="305760" y="38882"/>
                  </a:lnTo>
                  <a:lnTo>
                    <a:pt x="244993" y="48923"/>
                  </a:lnTo>
                  <a:lnTo>
                    <a:pt x="191750" y="51907"/>
                  </a:lnTo>
                  <a:lnTo>
                    <a:pt x="136173" y="52497"/>
                  </a:lnTo>
                  <a:lnTo>
                    <a:pt x="74069" y="61019"/>
                  </a:lnTo>
                  <a:lnTo>
                    <a:pt x="38062" y="71762"/>
                  </a:lnTo>
                  <a:lnTo>
                    <a:pt x="20117" y="82976"/>
                  </a:lnTo>
                  <a:lnTo>
                    <a:pt x="7462" y="98879"/>
                  </a:lnTo>
                  <a:lnTo>
                    <a:pt x="2450" y="108033"/>
                  </a:lnTo>
                  <a:lnTo>
                    <a:pt x="0" y="130683"/>
                  </a:lnTo>
                  <a:lnTo>
                    <a:pt x="7959" y="183351"/>
                  </a:lnTo>
                  <a:lnTo>
                    <a:pt x="29421" y="244463"/>
                  </a:lnTo>
                  <a:lnTo>
                    <a:pt x="31127" y="257732"/>
                  </a:lnTo>
                  <a:lnTo>
                    <a:pt x="35774" y="265408"/>
                  </a:lnTo>
                  <a:lnTo>
                    <a:pt x="42381" y="269355"/>
                  </a:lnTo>
                  <a:lnTo>
                    <a:pt x="50295" y="270817"/>
                  </a:lnTo>
                  <a:lnTo>
                    <a:pt x="57911" y="269452"/>
                  </a:lnTo>
                  <a:lnTo>
                    <a:pt x="119621" y="234084"/>
                  </a:lnTo>
                  <a:lnTo>
                    <a:pt x="172691" y="215572"/>
                  </a:lnTo>
                  <a:lnTo>
                    <a:pt x="211434" y="213222"/>
                  </a:lnTo>
                  <a:lnTo>
                    <a:pt x="266446" y="222315"/>
                  </a:lnTo>
                  <a:lnTo>
                    <a:pt x="329157" y="238806"/>
                  </a:lnTo>
                  <a:lnTo>
                    <a:pt x="366588" y="250391"/>
                  </a:lnTo>
                  <a:lnTo>
                    <a:pt x="420131" y="281382"/>
                  </a:lnTo>
                  <a:lnTo>
                    <a:pt x="440270" y="301313"/>
                  </a:lnTo>
                  <a:lnTo>
                    <a:pt x="479602" y="358610"/>
                  </a:lnTo>
                  <a:lnTo>
                    <a:pt x="505075" y="411431"/>
                  </a:lnTo>
                  <a:lnTo>
                    <a:pt x="511557" y="440221"/>
                  </a:lnTo>
                  <a:lnTo>
                    <a:pt x="507460" y="486975"/>
                  </a:lnTo>
                  <a:lnTo>
                    <a:pt x="497800" y="512401"/>
                  </a:lnTo>
                  <a:lnTo>
                    <a:pt x="479468" y="532280"/>
                  </a:lnTo>
                  <a:lnTo>
                    <a:pt x="442840" y="553506"/>
                  </a:lnTo>
                  <a:lnTo>
                    <a:pt x="413708" y="561857"/>
                  </a:lnTo>
                  <a:lnTo>
                    <a:pt x="359015" y="566559"/>
                  </a:lnTo>
                  <a:lnTo>
                    <a:pt x="305245" y="566782"/>
                  </a:lnTo>
                  <a:lnTo>
                    <a:pt x="253438" y="561129"/>
                  </a:lnTo>
                  <a:lnTo>
                    <a:pt x="192466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44229" y="2295212"/>
              <a:ext cx="2082075" cy="1305440"/>
            </a:xfrm>
            <a:custGeom>
              <a:avLst/>
              <a:gdLst/>
              <a:ahLst/>
              <a:cxnLst/>
              <a:rect l="0" t="0" r="0" b="0"/>
              <a:pathLst>
                <a:path w="2082075" h="1305440">
                  <a:moveTo>
                    <a:pt x="1514486" y="31586"/>
                  </a:moveTo>
                  <a:lnTo>
                    <a:pt x="1458271" y="13627"/>
                  </a:lnTo>
                  <a:lnTo>
                    <a:pt x="1411912" y="4558"/>
                  </a:lnTo>
                  <a:lnTo>
                    <a:pt x="1357752" y="2520"/>
                  </a:lnTo>
                  <a:lnTo>
                    <a:pt x="1313238" y="8806"/>
                  </a:lnTo>
                  <a:lnTo>
                    <a:pt x="1253775" y="16907"/>
                  </a:lnTo>
                  <a:lnTo>
                    <a:pt x="1204961" y="20997"/>
                  </a:lnTo>
                  <a:lnTo>
                    <a:pt x="1143426" y="32267"/>
                  </a:lnTo>
                  <a:lnTo>
                    <a:pt x="1080881" y="51347"/>
                  </a:lnTo>
                  <a:lnTo>
                    <a:pt x="1032071" y="65257"/>
                  </a:lnTo>
                  <a:lnTo>
                    <a:pt x="980564" y="82376"/>
                  </a:lnTo>
                  <a:lnTo>
                    <a:pt x="928258" y="102267"/>
                  </a:lnTo>
                  <a:lnTo>
                    <a:pt x="870126" y="122978"/>
                  </a:lnTo>
                  <a:lnTo>
                    <a:pt x="814037" y="143933"/>
                  </a:lnTo>
                  <a:lnTo>
                    <a:pt x="754784" y="170548"/>
                  </a:lnTo>
                  <a:lnTo>
                    <a:pt x="698363" y="200662"/>
                  </a:lnTo>
                  <a:lnTo>
                    <a:pt x="639012" y="231811"/>
                  </a:lnTo>
                  <a:lnTo>
                    <a:pt x="582562" y="263267"/>
                  </a:lnTo>
                  <a:lnTo>
                    <a:pt x="528791" y="294814"/>
                  </a:lnTo>
                  <a:lnTo>
                    <a:pt x="470226" y="331977"/>
                  </a:lnTo>
                  <a:lnTo>
                    <a:pt x="419597" y="367035"/>
                  </a:lnTo>
                  <a:lnTo>
                    <a:pt x="369371" y="405239"/>
                  </a:lnTo>
                  <a:lnTo>
                    <a:pt x="308403" y="460070"/>
                  </a:lnTo>
                  <a:lnTo>
                    <a:pt x="251300" y="515961"/>
                  </a:lnTo>
                  <a:lnTo>
                    <a:pt x="202782" y="558029"/>
                  </a:lnTo>
                  <a:lnTo>
                    <a:pt x="140273" y="614166"/>
                  </a:lnTo>
                  <a:lnTo>
                    <a:pt x="95300" y="670315"/>
                  </a:lnTo>
                  <a:lnTo>
                    <a:pt x="62673" y="723347"/>
                  </a:lnTo>
                  <a:lnTo>
                    <a:pt x="27775" y="785934"/>
                  </a:lnTo>
                  <a:lnTo>
                    <a:pt x="6037" y="847381"/>
                  </a:lnTo>
                  <a:lnTo>
                    <a:pt x="650" y="899554"/>
                  </a:lnTo>
                  <a:lnTo>
                    <a:pt x="0" y="962084"/>
                  </a:lnTo>
                  <a:lnTo>
                    <a:pt x="13095" y="1020403"/>
                  </a:lnTo>
                  <a:lnTo>
                    <a:pt x="42601" y="1075295"/>
                  </a:lnTo>
                  <a:lnTo>
                    <a:pt x="97171" y="1136965"/>
                  </a:lnTo>
                  <a:lnTo>
                    <a:pt x="151901" y="1175205"/>
                  </a:lnTo>
                  <a:lnTo>
                    <a:pt x="205958" y="1203664"/>
                  </a:lnTo>
                  <a:lnTo>
                    <a:pt x="261696" y="1228696"/>
                  </a:lnTo>
                  <a:lnTo>
                    <a:pt x="323356" y="1250842"/>
                  </a:lnTo>
                  <a:lnTo>
                    <a:pt x="374521" y="1265282"/>
                  </a:lnTo>
                  <a:lnTo>
                    <a:pt x="426725" y="1276970"/>
                  </a:lnTo>
                  <a:lnTo>
                    <a:pt x="479238" y="1282252"/>
                  </a:lnTo>
                  <a:lnTo>
                    <a:pt x="537431" y="1289407"/>
                  </a:lnTo>
                  <a:lnTo>
                    <a:pt x="599127" y="1293346"/>
                  </a:lnTo>
                  <a:lnTo>
                    <a:pt x="661861" y="1300103"/>
                  </a:lnTo>
                  <a:lnTo>
                    <a:pt x="719313" y="1303925"/>
                  </a:lnTo>
                  <a:lnTo>
                    <a:pt x="761772" y="1304819"/>
                  </a:lnTo>
                  <a:lnTo>
                    <a:pt x="805600" y="1305216"/>
                  </a:lnTo>
                  <a:lnTo>
                    <a:pt x="864328" y="1305439"/>
                  </a:lnTo>
                  <a:lnTo>
                    <a:pt x="925663" y="1304336"/>
                  </a:lnTo>
                  <a:lnTo>
                    <a:pt x="988290" y="1298290"/>
                  </a:lnTo>
                  <a:lnTo>
                    <a:pt x="1050130" y="1294809"/>
                  </a:lnTo>
                  <a:lnTo>
                    <a:pt x="1107187" y="1288058"/>
                  </a:lnTo>
                  <a:lnTo>
                    <a:pt x="1168027" y="1284368"/>
                  </a:lnTo>
                  <a:lnTo>
                    <a:pt x="1230507" y="1276386"/>
                  </a:lnTo>
                  <a:lnTo>
                    <a:pt x="1292303" y="1265442"/>
                  </a:lnTo>
                  <a:lnTo>
                    <a:pt x="1349348" y="1247901"/>
                  </a:lnTo>
                  <a:lnTo>
                    <a:pt x="1409014" y="1227886"/>
                  </a:lnTo>
                  <a:lnTo>
                    <a:pt x="1464258" y="1207138"/>
                  </a:lnTo>
                  <a:lnTo>
                    <a:pt x="1517671" y="1186172"/>
                  </a:lnTo>
                  <a:lnTo>
                    <a:pt x="1570542" y="1163972"/>
                  </a:lnTo>
                  <a:lnTo>
                    <a:pt x="1623252" y="1136858"/>
                  </a:lnTo>
                  <a:lnTo>
                    <a:pt x="1674744" y="1112316"/>
                  </a:lnTo>
                  <a:lnTo>
                    <a:pt x="1737777" y="1076294"/>
                  </a:lnTo>
                  <a:lnTo>
                    <a:pt x="1800618" y="1040713"/>
                  </a:lnTo>
                  <a:lnTo>
                    <a:pt x="1858092" y="1001060"/>
                  </a:lnTo>
                  <a:lnTo>
                    <a:pt x="1911385" y="966364"/>
                  </a:lnTo>
                  <a:lnTo>
                    <a:pt x="1966792" y="915682"/>
                  </a:lnTo>
                  <a:lnTo>
                    <a:pt x="2006123" y="870687"/>
                  </a:lnTo>
                  <a:lnTo>
                    <a:pt x="2042829" y="811662"/>
                  </a:lnTo>
                  <a:lnTo>
                    <a:pt x="2064805" y="752590"/>
                  </a:lnTo>
                  <a:lnTo>
                    <a:pt x="2079816" y="692428"/>
                  </a:lnTo>
                  <a:lnTo>
                    <a:pt x="2082074" y="642682"/>
                  </a:lnTo>
                  <a:lnTo>
                    <a:pt x="2079623" y="585438"/>
                  </a:lnTo>
                  <a:lnTo>
                    <a:pt x="2068315" y="529763"/>
                  </a:lnTo>
                  <a:lnTo>
                    <a:pt x="2053646" y="476565"/>
                  </a:lnTo>
                  <a:lnTo>
                    <a:pt x="2032551" y="420996"/>
                  </a:lnTo>
                  <a:lnTo>
                    <a:pt x="2021987" y="394170"/>
                  </a:lnTo>
                  <a:lnTo>
                    <a:pt x="1982223" y="337520"/>
                  </a:lnTo>
                  <a:lnTo>
                    <a:pt x="1937949" y="276016"/>
                  </a:lnTo>
                  <a:lnTo>
                    <a:pt x="1884026" y="214162"/>
                  </a:lnTo>
                  <a:lnTo>
                    <a:pt x="1829853" y="169166"/>
                  </a:lnTo>
                  <a:lnTo>
                    <a:pt x="1774092" y="126482"/>
                  </a:lnTo>
                  <a:lnTo>
                    <a:pt x="1726457" y="100387"/>
                  </a:lnTo>
                  <a:lnTo>
                    <a:pt x="1675298" y="77837"/>
                  </a:lnTo>
                  <a:lnTo>
                    <a:pt x="1623095" y="56338"/>
                  </a:lnTo>
                  <a:lnTo>
                    <a:pt x="1570583" y="35150"/>
                  </a:lnTo>
                  <a:lnTo>
                    <a:pt x="1512390" y="19644"/>
                  </a:lnTo>
                  <a:lnTo>
                    <a:pt x="1456283" y="13229"/>
                  </a:lnTo>
                  <a:lnTo>
                    <a:pt x="1399543" y="2551"/>
                  </a:lnTo>
                  <a:lnTo>
                    <a:pt x="13881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564193" y="1463461"/>
            <a:ext cx="3315094" cy="733872"/>
            <a:chOff x="6564193" y="1463461"/>
            <a:chExt cx="3315094" cy="733872"/>
          </a:xfrm>
        </p:grpSpPr>
        <p:sp>
          <p:nvSpPr>
            <p:cNvPr id="29" name="Freeform 28"/>
            <p:cNvSpPr/>
            <p:nvPr/>
          </p:nvSpPr>
          <p:spPr>
            <a:xfrm>
              <a:off x="6564193" y="1688614"/>
              <a:ext cx="395145" cy="508719"/>
            </a:xfrm>
            <a:custGeom>
              <a:avLst/>
              <a:gdLst/>
              <a:ahLst/>
              <a:cxnLst/>
              <a:rect l="0" t="0" r="0" b="0"/>
              <a:pathLst>
                <a:path w="395145" h="508719">
                  <a:moveTo>
                    <a:pt x="5589" y="132816"/>
                  </a:moveTo>
                  <a:lnTo>
                    <a:pt x="0" y="116048"/>
                  </a:lnTo>
                  <a:lnTo>
                    <a:pt x="376" y="98457"/>
                  </a:lnTo>
                  <a:lnTo>
                    <a:pt x="10149" y="58568"/>
                  </a:lnTo>
                  <a:lnTo>
                    <a:pt x="25528" y="32958"/>
                  </a:lnTo>
                  <a:lnTo>
                    <a:pt x="50491" y="10551"/>
                  </a:lnTo>
                  <a:lnTo>
                    <a:pt x="73118" y="2437"/>
                  </a:lnTo>
                  <a:lnTo>
                    <a:pt x="97603" y="0"/>
                  </a:lnTo>
                  <a:lnTo>
                    <a:pt x="132288" y="6375"/>
                  </a:lnTo>
                  <a:lnTo>
                    <a:pt x="193532" y="29872"/>
                  </a:lnTo>
                  <a:lnTo>
                    <a:pt x="254659" y="72238"/>
                  </a:lnTo>
                  <a:lnTo>
                    <a:pt x="288788" y="113177"/>
                  </a:lnTo>
                  <a:lnTo>
                    <a:pt x="315538" y="162352"/>
                  </a:lnTo>
                  <a:lnTo>
                    <a:pt x="332692" y="213967"/>
                  </a:lnTo>
                  <a:lnTo>
                    <a:pt x="347799" y="269338"/>
                  </a:lnTo>
                  <a:lnTo>
                    <a:pt x="348876" y="327936"/>
                  </a:lnTo>
                  <a:lnTo>
                    <a:pt x="332582" y="379588"/>
                  </a:lnTo>
                  <a:lnTo>
                    <a:pt x="298428" y="433682"/>
                  </a:lnTo>
                  <a:lnTo>
                    <a:pt x="267051" y="467236"/>
                  </a:lnTo>
                  <a:lnTo>
                    <a:pt x="228639" y="491346"/>
                  </a:lnTo>
                  <a:lnTo>
                    <a:pt x="187622" y="505249"/>
                  </a:lnTo>
                  <a:lnTo>
                    <a:pt x="147002" y="508718"/>
                  </a:lnTo>
                  <a:lnTo>
                    <a:pt x="123422" y="505384"/>
                  </a:lnTo>
                  <a:lnTo>
                    <a:pt x="104362" y="496883"/>
                  </a:lnTo>
                  <a:lnTo>
                    <a:pt x="96005" y="491341"/>
                  </a:lnTo>
                  <a:lnTo>
                    <a:pt x="83598" y="475824"/>
                  </a:lnTo>
                  <a:lnTo>
                    <a:pt x="78652" y="466773"/>
                  </a:lnTo>
                  <a:lnTo>
                    <a:pt x="76276" y="447357"/>
                  </a:lnTo>
                  <a:lnTo>
                    <a:pt x="80289" y="427030"/>
                  </a:lnTo>
                  <a:lnTo>
                    <a:pt x="96872" y="395855"/>
                  </a:lnTo>
                  <a:lnTo>
                    <a:pt x="124663" y="365561"/>
                  </a:lnTo>
                  <a:lnTo>
                    <a:pt x="183385" y="332037"/>
                  </a:lnTo>
                  <a:lnTo>
                    <a:pt x="226986" y="325205"/>
                  </a:lnTo>
                  <a:lnTo>
                    <a:pt x="277309" y="331302"/>
                  </a:lnTo>
                  <a:lnTo>
                    <a:pt x="331707" y="347153"/>
                  </a:lnTo>
                  <a:lnTo>
                    <a:pt x="378341" y="372810"/>
                  </a:lnTo>
                  <a:lnTo>
                    <a:pt x="395144" y="385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37912" y="1631917"/>
              <a:ext cx="287643" cy="511822"/>
            </a:xfrm>
            <a:custGeom>
              <a:avLst/>
              <a:gdLst/>
              <a:ahLst/>
              <a:cxnLst/>
              <a:rect l="0" t="0" r="0" b="0"/>
              <a:pathLst>
                <a:path w="287643" h="511822">
                  <a:moveTo>
                    <a:pt x="142523" y="0"/>
                  </a:moveTo>
                  <a:lnTo>
                    <a:pt x="125755" y="11178"/>
                  </a:lnTo>
                  <a:lnTo>
                    <a:pt x="114404" y="26025"/>
                  </a:lnTo>
                  <a:lnTo>
                    <a:pt x="81852" y="87783"/>
                  </a:lnTo>
                  <a:lnTo>
                    <a:pt x="60219" y="141082"/>
                  </a:lnTo>
                  <a:lnTo>
                    <a:pt x="41820" y="195501"/>
                  </a:lnTo>
                  <a:lnTo>
                    <a:pt x="23342" y="257675"/>
                  </a:lnTo>
                  <a:lnTo>
                    <a:pt x="10360" y="312638"/>
                  </a:lnTo>
                  <a:lnTo>
                    <a:pt x="3463" y="368555"/>
                  </a:lnTo>
                  <a:lnTo>
                    <a:pt x="0" y="395429"/>
                  </a:lnTo>
                  <a:lnTo>
                    <a:pt x="2361" y="419071"/>
                  </a:lnTo>
                  <a:lnTo>
                    <a:pt x="15856" y="452112"/>
                  </a:lnTo>
                  <a:lnTo>
                    <a:pt x="34672" y="478540"/>
                  </a:lnTo>
                  <a:lnTo>
                    <a:pt x="60655" y="501188"/>
                  </a:lnTo>
                  <a:lnTo>
                    <a:pt x="83520" y="509359"/>
                  </a:lnTo>
                  <a:lnTo>
                    <a:pt x="109281" y="511821"/>
                  </a:lnTo>
                  <a:lnTo>
                    <a:pt x="172273" y="500859"/>
                  </a:lnTo>
                  <a:lnTo>
                    <a:pt x="205150" y="485445"/>
                  </a:lnTo>
                  <a:lnTo>
                    <a:pt x="231529" y="460470"/>
                  </a:lnTo>
                  <a:lnTo>
                    <a:pt x="265450" y="410244"/>
                  </a:lnTo>
                  <a:lnTo>
                    <a:pt x="284792" y="355581"/>
                  </a:lnTo>
                  <a:lnTo>
                    <a:pt x="287642" y="325712"/>
                  </a:lnTo>
                  <a:lnTo>
                    <a:pt x="282669" y="302298"/>
                  </a:lnTo>
                  <a:lnTo>
                    <a:pt x="266716" y="275963"/>
                  </a:lnTo>
                  <a:lnTo>
                    <a:pt x="260413" y="268203"/>
                  </a:lnTo>
                  <a:lnTo>
                    <a:pt x="240932" y="259581"/>
                  </a:lnTo>
                  <a:lnTo>
                    <a:pt x="217846" y="256919"/>
                  </a:lnTo>
                  <a:lnTo>
                    <a:pt x="163794" y="267742"/>
                  </a:lnTo>
                  <a:lnTo>
                    <a:pt x="122678" y="282131"/>
                  </a:lnTo>
                  <a:lnTo>
                    <a:pt x="7935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96331" y="1726673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9" y="168552"/>
                  </a:lnTo>
                  <a:lnTo>
                    <a:pt x="10400" y="224627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27876" y="1863544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5652" y="0"/>
                  </a:lnTo>
                  <a:lnTo>
                    <a:pt x="170309" y="7235"/>
                  </a:lnTo>
                  <a:lnTo>
                    <a:pt x="121302" y="9553"/>
                  </a:lnTo>
                  <a:lnTo>
                    <a:pt x="70905" y="11409"/>
                  </a:lnTo>
                  <a:lnTo>
                    <a:pt x="20721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27654" y="1586690"/>
              <a:ext cx="328778" cy="463081"/>
            </a:xfrm>
            <a:custGeom>
              <a:avLst/>
              <a:gdLst/>
              <a:ahLst/>
              <a:cxnLst/>
              <a:rect l="0" t="0" r="0" b="0"/>
              <a:pathLst>
                <a:path w="328778" h="463081">
                  <a:moveTo>
                    <a:pt x="5589" y="118926"/>
                  </a:moveTo>
                  <a:lnTo>
                    <a:pt x="0" y="102159"/>
                  </a:lnTo>
                  <a:lnTo>
                    <a:pt x="3496" y="84568"/>
                  </a:lnTo>
                  <a:lnTo>
                    <a:pt x="24804" y="44679"/>
                  </a:lnTo>
                  <a:lnTo>
                    <a:pt x="55866" y="19068"/>
                  </a:lnTo>
                  <a:lnTo>
                    <a:pt x="89116" y="2251"/>
                  </a:lnTo>
                  <a:lnTo>
                    <a:pt x="110563" y="0"/>
                  </a:lnTo>
                  <a:lnTo>
                    <a:pt x="152927" y="8087"/>
                  </a:lnTo>
                  <a:lnTo>
                    <a:pt x="170899" y="20531"/>
                  </a:lnTo>
                  <a:lnTo>
                    <a:pt x="185515" y="37761"/>
                  </a:lnTo>
                  <a:lnTo>
                    <a:pt x="195910" y="57116"/>
                  </a:lnTo>
                  <a:lnTo>
                    <a:pt x="198191" y="77417"/>
                  </a:lnTo>
                  <a:lnTo>
                    <a:pt x="183921" y="140036"/>
                  </a:lnTo>
                  <a:lnTo>
                    <a:pt x="176095" y="159894"/>
                  </a:lnTo>
                  <a:lnTo>
                    <a:pt x="157365" y="184227"/>
                  </a:lnTo>
                  <a:lnTo>
                    <a:pt x="130109" y="205085"/>
                  </a:lnTo>
                  <a:lnTo>
                    <a:pt x="110064" y="214931"/>
                  </a:lnTo>
                  <a:lnTo>
                    <a:pt x="105655" y="215685"/>
                  </a:lnTo>
                  <a:lnTo>
                    <a:pt x="105055" y="213847"/>
                  </a:lnTo>
                  <a:lnTo>
                    <a:pt x="106995" y="210283"/>
                  </a:lnTo>
                  <a:lnTo>
                    <a:pt x="124748" y="206323"/>
                  </a:lnTo>
                  <a:lnTo>
                    <a:pt x="161388" y="207212"/>
                  </a:lnTo>
                  <a:lnTo>
                    <a:pt x="223115" y="222406"/>
                  </a:lnTo>
                  <a:lnTo>
                    <a:pt x="264977" y="246298"/>
                  </a:lnTo>
                  <a:lnTo>
                    <a:pt x="309458" y="288904"/>
                  </a:lnTo>
                  <a:lnTo>
                    <a:pt x="321186" y="309115"/>
                  </a:lnTo>
                  <a:lnTo>
                    <a:pt x="328777" y="345814"/>
                  </a:lnTo>
                  <a:lnTo>
                    <a:pt x="325436" y="380735"/>
                  </a:lnTo>
                  <a:lnTo>
                    <a:pt x="311449" y="413308"/>
                  </a:lnTo>
                  <a:lnTo>
                    <a:pt x="295945" y="428357"/>
                  </a:lnTo>
                  <a:lnTo>
                    <a:pt x="257396" y="447550"/>
                  </a:lnTo>
                  <a:lnTo>
                    <a:pt x="194062" y="463080"/>
                  </a:lnTo>
                  <a:lnTo>
                    <a:pt x="155799" y="462273"/>
                  </a:lnTo>
                  <a:lnTo>
                    <a:pt x="99423" y="448070"/>
                  </a:lnTo>
                  <a:lnTo>
                    <a:pt x="89817" y="445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95253" y="1594321"/>
              <a:ext cx="206529" cy="469265"/>
            </a:xfrm>
            <a:custGeom>
              <a:avLst/>
              <a:gdLst/>
              <a:ahLst/>
              <a:cxnLst/>
              <a:rect l="0" t="0" r="0" b="0"/>
              <a:pathLst>
                <a:path w="206529" h="469265">
                  <a:moveTo>
                    <a:pt x="196000" y="142881"/>
                  </a:moveTo>
                  <a:lnTo>
                    <a:pt x="204334" y="93950"/>
                  </a:lnTo>
                  <a:lnTo>
                    <a:pt x="202759" y="52343"/>
                  </a:lnTo>
                  <a:lnTo>
                    <a:pt x="200506" y="40409"/>
                  </a:lnTo>
                  <a:lnTo>
                    <a:pt x="188644" y="20908"/>
                  </a:lnTo>
                  <a:lnTo>
                    <a:pt x="180568" y="12433"/>
                  </a:lnTo>
                  <a:lnTo>
                    <a:pt x="159117" y="3016"/>
                  </a:lnTo>
                  <a:lnTo>
                    <a:pt x="135154" y="0"/>
                  </a:lnTo>
                  <a:lnTo>
                    <a:pt x="112806" y="2559"/>
                  </a:lnTo>
                  <a:lnTo>
                    <a:pt x="94294" y="10715"/>
                  </a:lnTo>
                  <a:lnTo>
                    <a:pt x="32727" y="64483"/>
                  </a:lnTo>
                  <a:lnTo>
                    <a:pt x="10492" y="91966"/>
                  </a:lnTo>
                  <a:lnTo>
                    <a:pt x="2419" y="115183"/>
                  </a:lnTo>
                  <a:lnTo>
                    <a:pt x="0" y="139929"/>
                  </a:lnTo>
                  <a:lnTo>
                    <a:pt x="2825" y="162626"/>
                  </a:lnTo>
                  <a:lnTo>
                    <a:pt x="16581" y="195134"/>
                  </a:lnTo>
                  <a:lnTo>
                    <a:pt x="32031" y="210168"/>
                  </a:lnTo>
                  <a:lnTo>
                    <a:pt x="41064" y="215815"/>
                  </a:lnTo>
                  <a:lnTo>
                    <a:pt x="63579" y="218970"/>
                  </a:lnTo>
                  <a:lnTo>
                    <a:pt x="89184" y="215303"/>
                  </a:lnTo>
                  <a:lnTo>
                    <a:pt x="116161" y="205874"/>
                  </a:lnTo>
                  <a:lnTo>
                    <a:pt x="137509" y="190765"/>
                  </a:lnTo>
                  <a:lnTo>
                    <a:pt x="153627" y="172351"/>
                  </a:lnTo>
                  <a:lnTo>
                    <a:pt x="183084" y="121545"/>
                  </a:lnTo>
                  <a:lnTo>
                    <a:pt x="188559" y="120468"/>
                  </a:lnTo>
                  <a:lnTo>
                    <a:pt x="193379" y="125599"/>
                  </a:lnTo>
                  <a:lnTo>
                    <a:pt x="200685" y="145729"/>
                  </a:lnTo>
                  <a:lnTo>
                    <a:pt x="205374" y="196779"/>
                  </a:lnTo>
                  <a:lnTo>
                    <a:pt x="206301" y="251923"/>
                  </a:lnTo>
                  <a:lnTo>
                    <a:pt x="206484" y="307876"/>
                  </a:lnTo>
                  <a:lnTo>
                    <a:pt x="206520" y="363989"/>
                  </a:lnTo>
                  <a:lnTo>
                    <a:pt x="206528" y="420133"/>
                  </a:lnTo>
                  <a:lnTo>
                    <a:pt x="196000" y="4692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896580" y="169508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16893" y="5589"/>
                  </a:lnTo>
                  <a:lnTo>
                    <a:pt x="65507" y="9552"/>
                  </a:lnTo>
                  <a:lnTo>
                    <a:pt x="27728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59751" y="1800373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7" y="5589"/>
                  </a:lnTo>
                  <a:lnTo>
                    <a:pt x="66194" y="9552"/>
                  </a:lnTo>
                  <a:lnTo>
                    <a:pt x="19791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71341" y="1463461"/>
              <a:ext cx="228701" cy="550409"/>
            </a:xfrm>
            <a:custGeom>
              <a:avLst/>
              <a:gdLst/>
              <a:ahLst/>
              <a:cxnLst/>
              <a:rect l="0" t="0" r="0" b="0"/>
              <a:pathLst>
                <a:path w="228701" h="550409">
                  <a:moveTo>
                    <a:pt x="162193" y="0"/>
                  </a:moveTo>
                  <a:lnTo>
                    <a:pt x="101319" y="50995"/>
                  </a:lnTo>
                  <a:lnTo>
                    <a:pt x="86005" y="69458"/>
                  </a:lnTo>
                  <a:lnTo>
                    <a:pt x="57109" y="125850"/>
                  </a:lnTo>
                  <a:lnTo>
                    <a:pt x="39030" y="174549"/>
                  </a:lnTo>
                  <a:lnTo>
                    <a:pt x="26264" y="233432"/>
                  </a:lnTo>
                  <a:lnTo>
                    <a:pt x="15072" y="285974"/>
                  </a:lnTo>
                  <a:lnTo>
                    <a:pt x="4348" y="333127"/>
                  </a:lnTo>
                  <a:lnTo>
                    <a:pt x="0" y="388433"/>
                  </a:lnTo>
                  <a:lnTo>
                    <a:pt x="6121" y="441864"/>
                  </a:lnTo>
                  <a:lnTo>
                    <a:pt x="18464" y="488502"/>
                  </a:lnTo>
                  <a:lnTo>
                    <a:pt x="36938" y="521427"/>
                  </a:lnTo>
                  <a:lnTo>
                    <a:pt x="51542" y="537072"/>
                  </a:lnTo>
                  <a:lnTo>
                    <a:pt x="69731" y="547924"/>
                  </a:lnTo>
                  <a:lnTo>
                    <a:pt x="92633" y="550408"/>
                  </a:lnTo>
                  <a:lnTo>
                    <a:pt x="139873" y="542471"/>
                  </a:lnTo>
                  <a:lnTo>
                    <a:pt x="158512" y="530046"/>
                  </a:lnTo>
                  <a:lnTo>
                    <a:pt x="211110" y="471914"/>
                  </a:lnTo>
                  <a:lnTo>
                    <a:pt x="226730" y="436054"/>
                  </a:lnTo>
                  <a:lnTo>
                    <a:pt x="228700" y="412560"/>
                  </a:lnTo>
                  <a:lnTo>
                    <a:pt x="224507" y="389251"/>
                  </a:lnTo>
                  <a:lnTo>
                    <a:pt x="208992" y="352160"/>
                  </a:lnTo>
                  <a:lnTo>
                    <a:pt x="196250" y="333550"/>
                  </a:lnTo>
                  <a:lnTo>
                    <a:pt x="179669" y="320600"/>
                  </a:lnTo>
                  <a:lnTo>
                    <a:pt x="144364" y="306732"/>
                  </a:lnTo>
                  <a:lnTo>
                    <a:pt x="85621" y="297155"/>
                  </a:lnTo>
                  <a:lnTo>
                    <a:pt x="24237" y="311775"/>
                  </a:lnTo>
                  <a:lnTo>
                    <a:pt x="426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553160" y="1463461"/>
              <a:ext cx="326127" cy="565584"/>
            </a:xfrm>
            <a:custGeom>
              <a:avLst/>
              <a:gdLst/>
              <a:ahLst/>
              <a:cxnLst/>
              <a:rect l="0" t="0" r="0" b="0"/>
              <a:pathLst>
                <a:path w="326127" h="565584">
                  <a:moveTo>
                    <a:pt x="290985" y="0"/>
                  </a:moveTo>
                  <a:lnTo>
                    <a:pt x="235940" y="17958"/>
                  </a:lnTo>
                  <a:lnTo>
                    <a:pt x="184532" y="31666"/>
                  </a:lnTo>
                  <a:lnTo>
                    <a:pt x="123729" y="40050"/>
                  </a:lnTo>
                  <a:lnTo>
                    <a:pt x="63797" y="41706"/>
                  </a:lnTo>
                  <a:lnTo>
                    <a:pt x="35205" y="41933"/>
                  </a:lnTo>
                  <a:lnTo>
                    <a:pt x="24539" y="45502"/>
                  </a:lnTo>
                  <a:lnTo>
                    <a:pt x="9567" y="58828"/>
                  </a:lnTo>
                  <a:lnTo>
                    <a:pt x="2134" y="79568"/>
                  </a:lnTo>
                  <a:lnTo>
                    <a:pt x="0" y="103214"/>
                  </a:lnTo>
                  <a:lnTo>
                    <a:pt x="11189" y="157654"/>
                  </a:lnTo>
                  <a:lnTo>
                    <a:pt x="24780" y="213653"/>
                  </a:lnTo>
                  <a:lnTo>
                    <a:pt x="32771" y="261742"/>
                  </a:lnTo>
                  <a:lnTo>
                    <a:pt x="35784" y="265741"/>
                  </a:lnTo>
                  <a:lnTo>
                    <a:pt x="38963" y="264898"/>
                  </a:lnTo>
                  <a:lnTo>
                    <a:pt x="77560" y="224090"/>
                  </a:lnTo>
                  <a:lnTo>
                    <a:pt x="103745" y="208987"/>
                  </a:lnTo>
                  <a:lnTo>
                    <a:pt x="139321" y="202692"/>
                  </a:lnTo>
                  <a:lnTo>
                    <a:pt x="173908" y="206416"/>
                  </a:lnTo>
                  <a:lnTo>
                    <a:pt x="206383" y="220517"/>
                  </a:lnTo>
                  <a:lnTo>
                    <a:pt x="232642" y="239513"/>
                  </a:lnTo>
                  <a:lnTo>
                    <a:pt x="276755" y="295490"/>
                  </a:lnTo>
                  <a:lnTo>
                    <a:pt x="303684" y="350651"/>
                  </a:lnTo>
                  <a:lnTo>
                    <a:pt x="324429" y="398637"/>
                  </a:lnTo>
                  <a:lnTo>
                    <a:pt x="326126" y="420497"/>
                  </a:lnTo>
                  <a:lnTo>
                    <a:pt x="317684" y="474305"/>
                  </a:lnTo>
                  <a:lnTo>
                    <a:pt x="308124" y="512931"/>
                  </a:lnTo>
                  <a:lnTo>
                    <a:pt x="295093" y="532516"/>
                  </a:lnTo>
                  <a:lnTo>
                    <a:pt x="277603" y="547849"/>
                  </a:lnTo>
                  <a:lnTo>
                    <a:pt x="258131" y="558563"/>
                  </a:lnTo>
                  <a:lnTo>
                    <a:pt x="221849" y="565583"/>
                  </a:lnTo>
                  <a:lnTo>
                    <a:pt x="166269" y="559816"/>
                  </a:lnTo>
                  <a:lnTo>
                    <a:pt x="154114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006432" y="2179399"/>
            <a:ext cx="4991337" cy="968622"/>
            <a:chOff x="5006432" y="2179399"/>
            <a:chExt cx="4991337" cy="968622"/>
          </a:xfrm>
        </p:grpSpPr>
        <p:sp>
          <p:nvSpPr>
            <p:cNvPr id="40" name="Freeform 39"/>
            <p:cNvSpPr/>
            <p:nvPr/>
          </p:nvSpPr>
          <p:spPr>
            <a:xfrm>
              <a:off x="5006432" y="2686320"/>
              <a:ext cx="507569" cy="461701"/>
            </a:xfrm>
            <a:custGeom>
              <a:avLst/>
              <a:gdLst/>
              <a:ahLst/>
              <a:cxnLst/>
              <a:rect l="0" t="0" r="0" b="0"/>
              <a:pathLst>
                <a:path w="507569" h="461701">
                  <a:moveTo>
                    <a:pt x="384158" y="30032"/>
                  </a:moveTo>
                  <a:lnTo>
                    <a:pt x="340196" y="6313"/>
                  </a:lnTo>
                  <a:lnTo>
                    <a:pt x="283924" y="0"/>
                  </a:lnTo>
                  <a:lnTo>
                    <a:pt x="229655" y="1873"/>
                  </a:lnTo>
                  <a:lnTo>
                    <a:pt x="173615" y="13161"/>
                  </a:lnTo>
                  <a:lnTo>
                    <a:pt x="123423" y="34392"/>
                  </a:lnTo>
                  <a:lnTo>
                    <a:pt x="70873" y="65772"/>
                  </a:lnTo>
                  <a:lnTo>
                    <a:pt x="15999" y="114807"/>
                  </a:lnTo>
                  <a:lnTo>
                    <a:pt x="4113" y="138680"/>
                  </a:lnTo>
                  <a:lnTo>
                    <a:pt x="0" y="163718"/>
                  </a:lnTo>
                  <a:lnTo>
                    <a:pt x="2071" y="186544"/>
                  </a:lnTo>
                  <a:lnTo>
                    <a:pt x="13130" y="205268"/>
                  </a:lnTo>
                  <a:lnTo>
                    <a:pt x="29744" y="220219"/>
                  </a:lnTo>
                  <a:lnTo>
                    <a:pt x="48826" y="230763"/>
                  </a:lnTo>
                  <a:lnTo>
                    <a:pt x="72125" y="233110"/>
                  </a:lnTo>
                  <a:lnTo>
                    <a:pt x="125210" y="230673"/>
                  </a:lnTo>
                  <a:lnTo>
                    <a:pt x="180756" y="222956"/>
                  </a:lnTo>
                  <a:lnTo>
                    <a:pt x="236789" y="220219"/>
                  </a:lnTo>
                  <a:lnTo>
                    <a:pt x="292917" y="219678"/>
                  </a:lnTo>
                  <a:lnTo>
                    <a:pt x="349064" y="227977"/>
                  </a:lnTo>
                  <a:lnTo>
                    <a:pt x="405215" y="244001"/>
                  </a:lnTo>
                  <a:lnTo>
                    <a:pt x="444210" y="265785"/>
                  </a:lnTo>
                  <a:lnTo>
                    <a:pt x="483238" y="298999"/>
                  </a:lnTo>
                  <a:lnTo>
                    <a:pt x="500603" y="326535"/>
                  </a:lnTo>
                  <a:lnTo>
                    <a:pt x="507568" y="362510"/>
                  </a:lnTo>
                  <a:lnTo>
                    <a:pt x="502958" y="382911"/>
                  </a:lnTo>
                  <a:lnTo>
                    <a:pt x="491940" y="399777"/>
                  </a:lnTo>
                  <a:lnTo>
                    <a:pt x="464837" y="422426"/>
                  </a:lnTo>
                  <a:lnTo>
                    <a:pt x="414349" y="447920"/>
                  </a:lnTo>
                  <a:lnTo>
                    <a:pt x="373217" y="457617"/>
                  </a:lnTo>
                  <a:lnTo>
                    <a:pt x="317396" y="460894"/>
                  </a:lnTo>
                  <a:lnTo>
                    <a:pt x="268345" y="461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44193" y="2811108"/>
              <a:ext cx="239222" cy="266301"/>
            </a:xfrm>
            <a:custGeom>
              <a:avLst/>
              <a:gdLst/>
              <a:ahLst/>
              <a:cxnLst/>
              <a:rect l="0" t="0" r="0" b="0"/>
              <a:pathLst>
                <a:path w="239222" h="266301">
                  <a:moveTo>
                    <a:pt x="88553" y="31586"/>
                  </a:moveTo>
                  <a:lnTo>
                    <a:pt x="66196" y="37175"/>
                  </a:lnTo>
                  <a:lnTo>
                    <a:pt x="58440" y="42331"/>
                  </a:lnTo>
                  <a:lnTo>
                    <a:pt x="27930" y="85643"/>
                  </a:lnTo>
                  <a:lnTo>
                    <a:pt x="5122" y="145391"/>
                  </a:lnTo>
                  <a:lnTo>
                    <a:pt x="0" y="167564"/>
                  </a:lnTo>
                  <a:lnTo>
                    <a:pt x="6243" y="210394"/>
                  </a:lnTo>
                  <a:lnTo>
                    <a:pt x="9113" y="220981"/>
                  </a:lnTo>
                  <a:lnTo>
                    <a:pt x="24780" y="238984"/>
                  </a:lnTo>
                  <a:lnTo>
                    <a:pt x="67377" y="264016"/>
                  </a:lnTo>
                  <a:lnTo>
                    <a:pt x="91619" y="266300"/>
                  </a:lnTo>
                  <a:lnTo>
                    <a:pt x="139722" y="258233"/>
                  </a:lnTo>
                  <a:lnTo>
                    <a:pt x="181848" y="236970"/>
                  </a:lnTo>
                  <a:lnTo>
                    <a:pt x="198648" y="223863"/>
                  </a:lnTo>
                  <a:lnTo>
                    <a:pt x="215670" y="197741"/>
                  </a:lnTo>
                  <a:lnTo>
                    <a:pt x="239221" y="136669"/>
                  </a:lnTo>
                  <a:lnTo>
                    <a:pt x="238740" y="99636"/>
                  </a:lnTo>
                  <a:lnTo>
                    <a:pt x="224713" y="75869"/>
                  </a:lnTo>
                  <a:lnTo>
                    <a:pt x="179923" y="30918"/>
                  </a:lnTo>
                  <a:lnTo>
                    <a:pt x="130221" y="7856"/>
                  </a:lnTo>
                  <a:lnTo>
                    <a:pt x="885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11855" y="2642653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15556" y="17958"/>
                  </a:lnTo>
                  <a:lnTo>
                    <a:pt x="67409" y="28547"/>
                  </a:lnTo>
                  <a:lnTo>
                    <a:pt x="28551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64538" y="2386013"/>
              <a:ext cx="368499" cy="443639"/>
            </a:xfrm>
            <a:custGeom>
              <a:avLst/>
              <a:gdLst/>
              <a:ahLst/>
              <a:cxnLst/>
              <a:rect l="0" t="0" r="0" b="0"/>
              <a:pathLst>
                <a:path w="368499" h="443639">
                  <a:moveTo>
                    <a:pt x="0" y="98712"/>
                  </a:moveTo>
                  <a:lnTo>
                    <a:pt x="20244" y="54749"/>
                  </a:lnTo>
                  <a:lnTo>
                    <a:pt x="39404" y="30054"/>
                  </a:lnTo>
                  <a:lnTo>
                    <a:pt x="65488" y="13508"/>
                  </a:lnTo>
                  <a:lnTo>
                    <a:pt x="95444" y="1197"/>
                  </a:lnTo>
                  <a:lnTo>
                    <a:pt x="119239" y="0"/>
                  </a:lnTo>
                  <a:lnTo>
                    <a:pt x="144243" y="4537"/>
                  </a:lnTo>
                  <a:lnTo>
                    <a:pt x="192010" y="29634"/>
                  </a:lnTo>
                  <a:lnTo>
                    <a:pt x="234980" y="62450"/>
                  </a:lnTo>
                  <a:lnTo>
                    <a:pt x="264828" y="107104"/>
                  </a:lnTo>
                  <a:lnTo>
                    <a:pt x="287068" y="167191"/>
                  </a:lnTo>
                  <a:lnTo>
                    <a:pt x="292102" y="230305"/>
                  </a:lnTo>
                  <a:lnTo>
                    <a:pt x="284771" y="281722"/>
                  </a:lnTo>
                  <a:lnTo>
                    <a:pt x="267131" y="332832"/>
                  </a:lnTo>
                  <a:lnTo>
                    <a:pt x="230322" y="389496"/>
                  </a:lnTo>
                  <a:lnTo>
                    <a:pt x="208820" y="410443"/>
                  </a:lnTo>
                  <a:lnTo>
                    <a:pt x="156889" y="433423"/>
                  </a:lnTo>
                  <a:lnTo>
                    <a:pt x="101571" y="443638"/>
                  </a:lnTo>
                  <a:lnTo>
                    <a:pt x="65191" y="439818"/>
                  </a:lnTo>
                  <a:lnTo>
                    <a:pt x="46131" y="431249"/>
                  </a:lnTo>
                  <a:lnTo>
                    <a:pt x="37773" y="425688"/>
                  </a:lnTo>
                  <a:lnTo>
                    <a:pt x="32202" y="417302"/>
                  </a:lnTo>
                  <a:lnTo>
                    <a:pt x="26010" y="395505"/>
                  </a:lnTo>
                  <a:lnTo>
                    <a:pt x="28114" y="362516"/>
                  </a:lnTo>
                  <a:lnTo>
                    <a:pt x="32781" y="354130"/>
                  </a:lnTo>
                  <a:lnTo>
                    <a:pt x="47325" y="341692"/>
                  </a:lnTo>
                  <a:lnTo>
                    <a:pt x="75245" y="328114"/>
                  </a:lnTo>
                  <a:lnTo>
                    <a:pt x="132930" y="321451"/>
                  </a:lnTo>
                  <a:lnTo>
                    <a:pt x="184576" y="321466"/>
                  </a:lnTo>
                  <a:lnTo>
                    <a:pt x="241473" y="328360"/>
                  </a:lnTo>
                  <a:lnTo>
                    <a:pt x="303806" y="341170"/>
                  </a:lnTo>
                  <a:lnTo>
                    <a:pt x="340751" y="348366"/>
                  </a:lnTo>
                  <a:lnTo>
                    <a:pt x="368498" y="3513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29640" y="2326798"/>
              <a:ext cx="232835" cy="469280"/>
            </a:xfrm>
            <a:custGeom>
              <a:avLst/>
              <a:gdLst/>
              <a:ahLst/>
              <a:cxnLst/>
              <a:rect l="0" t="0" r="0" b="0"/>
              <a:pathLst>
                <a:path w="232835" h="469280">
                  <a:moveTo>
                    <a:pt x="145552" y="0"/>
                  </a:moveTo>
                  <a:lnTo>
                    <a:pt x="102889" y="58778"/>
                  </a:lnTo>
                  <a:lnTo>
                    <a:pt x="75254" y="110006"/>
                  </a:lnTo>
                  <a:lnTo>
                    <a:pt x="47264" y="166355"/>
                  </a:lnTo>
                  <a:lnTo>
                    <a:pt x="26222" y="215536"/>
                  </a:lnTo>
                  <a:lnTo>
                    <a:pt x="7509" y="265983"/>
                  </a:lnTo>
                  <a:lnTo>
                    <a:pt x="0" y="328663"/>
                  </a:lnTo>
                  <a:lnTo>
                    <a:pt x="4107" y="391434"/>
                  </a:lnTo>
                  <a:lnTo>
                    <a:pt x="18504" y="429105"/>
                  </a:lnTo>
                  <a:lnTo>
                    <a:pt x="37588" y="456905"/>
                  </a:lnTo>
                  <a:lnTo>
                    <a:pt x="57403" y="466281"/>
                  </a:lnTo>
                  <a:lnTo>
                    <a:pt x="82978" y="469279"/>
                  </a:lnTo>
                  <a:lnTo>
                    <a:pt x="127921" y="463219"/>
                  </a:lnTo>
                  <a:lnTo>
                    <a:pt x="186730" y="434248"/>
                  </a:lnTo>
                  <a:lnTo>
                    <a:pt x="213384" y="408256"/>
                  </a:lnTo>
                  <a:lnTo>
                    <a:pt x="230511" y="378328"/>
                  </a:lnTo>
                  <a:lnTo>
                    <a:pt x="232834" y="354539"/>
                  </a:lnTo>
                  <a:lnTo>
                    <a:pt x="231816" y="341644"/>
                  </a:lnTo>
                  <a:lnTo>
                    <a:pt x="221326" y="317958"/>
                  </a:lnTo>
                  <a:lnTo>
                    <a:pt x="195689" y="288012"/>
                  </a:lnTo>
                  <a:lnTo>
                    <a:pt x="185995" y="279745"/>
                  </a:lnTo>
                  <a:lnTo>
                    <a:pt x="162747" y="270560"/>
                  </a:lnTo>
                  <a:lnTo>
                    <a:pt x="109694" y="264663"/>
                  </a:lnTo>
                  <a:lnTo>
                    <a:pt x="52644" y="271736"/>
                  </a:lnTo>
                  <a:lnTo>
                    <a:pt x="40267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01575" y="2453139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8" y="3120"/>
                  </a:lnTo>
                  <a:lnTo>
                    <a:pt x="115050" y="9065"/>
                  </a:lnTo>
                  <a:lnTo>
                    <a:pt x="56694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17430" y="2192629"/>
              <a:ext cx="338150" cy="439496"/>
            </a:xfrm>
            <a:custGeom>
              <a:avLst/>
              <a:gdLst/>
              <a:ahLst/>
              <a:cxnLst/>
              <a:rect l="0" t="0" r="0" b="0"/>
              <a:pathLst>
                <a:path w="338150" h="439496">
                  <a:moveTo>
                    <a:pt x="0" y="81526"/>
                  </a:moveTo>
                  <a:lnTo>
                    <a:pt x="9575" y="57479"/>
                  </a:lnTo>
                  <a:lnTo>
                    <a:pt x="39403" y="21933"/>
                  </a:lnTo>
                  <a:lnTo>
                    <a:pt x="71076" y="6417"/>
                  </a:lnTo>
                  <a:lnTo>
                    <a:pt x="115686" y="0"/>
                  </a:lnTo>
                  <a:lnTo>
                    <a:pt x="154771" y="3688"/>
                  </a:lnTo>
                  <a:lnTo>
                    <a:pt x="174462" y="15346"/>
                  </a:lnTo>
                  <a:lnTo>
                    <a:pt x="189843" y="33395"/>
                  </a:lnTo>
                  <a:lnTo>
                    <a:pt x="200578" y="57015"/>
                  </a:lnTo>
                  <a:lnTo>
                    <a:pt x="203009" y="79991"/>
                  </a:lnTo>
                  <a:lnTo>
                    <a:pt x="199021" y="100731"/>
                  </a:lnTo>
                  <a:lnTo>
                    <a:pt x="189450" y="117748"/>
                  </a:lnTo>
                  <a:lnTo>
                    <a:pt x="174277" y="129990"/>
                  </a:lnTo>
                  <a:lnTo>
                    <a:pt x="135941" y="147381"/>
                  </a:lnTo>
                  <a:lnTo>
                    <a:pt x="133911" y="149996"/>
                  </a:lnTo>
                  <a:lnTo>
                    <a:pt x="137238" y="151739"/>
                  </a:lnTo>
                  <a:lnTo>
                    <a:pt x="181588" y="164342"/>
                  </a:lnTo>
                  <a:lnTo>
                    <a:pt x="240881" y="194568"/>
                  </a:lnTo>
                  <a:lnTo>
                    <a:pt x="282847" y="230457"/>
                  </a:lnTo>
                  <a:lnTo>
                    <a:pt x="322225" y="287358"/>
                  </a:lnTo>
                  <a:lnTo>
                    <a:pt x="338149" y="327867"/>
                  </a:lnTo>
                  <a:lnTo>
                    <a:pt x="337072" y="352448"/>
                  </a:lnTo>
                  <a:lnTo>
                    <a:pt x="328794" y="373901"/>
                  </a:lnTo>
                  <a:lnTo>
                    <a:pt x="317316" y="391235"/>
                  </a:lnTo>
                  <a:lnTo>
                    <a:pt x="286522" y="414147"/>
                  </a:lnTo>
                  <a:lnTo>
                    <a:pt x="247762" y="430165"/>
                  </a:lnTo>
                  <a:lnTo>
                    <a:pt x="186677" y="437652"/>
                  </a:lnTo>
                  <a:lnTo>
                    <a:pt x="136870" y="439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330966" y="2194821"/>
              <a:ext cx="186589" cy="479418"/>
            </a:xfrm>
            <a:custGeom>
              <a:avLst/>
              <a:gdLst/>
              <a:ahLst/>
              <a:cxnLst/>
              <a:rect l="0" t="0" r="0" b="0"/>
              <a:pathLst>
                <a:path w="186589" h="479418">
                  <a:moveTo>
                    <a:pt x="176060" y="131977"/>
                  </a:moveTo>
                  <a:lnTo>
                    <a:pt x="185125" y="73360"/>
                  </a:lnTo>
                  <a:lnTo>
                    <a:pt x="180566" y="38570"/>
                  </a:lnTo>
                  <a:lnTo>
                    <a:pt x="168704" y="19882"/>
                  </a:lnTo>
                  <a:lnTo>
                    <a:pt x="160628" y="11624"/>
                  </a:lnTo>
                  <a:lnTo>
                    <a:pt x="139175" y="2447"/>
                  </a:lnTo>
                  <a:lnTo>
                    <a:pt x="126904" y="0"/>
                  </a:lnTo>
                  <a:lnTo>
                    <a:pt x="100790" y="3520"/>
                  </a:lnTo>
                  <a:lnTo>
                    <a:pt x="51487" y="24844"/>
                  </a:lnTo>
                  <a:lnTo>
                    <a:pt x="24245" y="50321"/>
                  </a:lnTo>
                  <a:lnTo>
                    <a:pt x="6945" y="80096"/>
                  </a:lnTo>
                  <a:lnTo>
                    <a:pt x="0" y="116734"/>
                  </a:lnTo>
                  <a:lnTo>
                    <a:pt x="3531" y="162815"/>
                  </a:lnTo>
                  <a:lnTo>
                    <a:pt x="12032" y="187017"/>
                  </a:lnTo>
                  <a:lnTo>
                    <a:pt x="17575" y="196746"/>
                  </a:lnTo>
                  <a:lnTo>
                    <a:pt x="33092" y="210676"/>
                  </a:lnTo>
                  <a:lnTo>
                    <a:pt x="42143" y="216028"/>
                  </a:lnTo>
                  <a:lnTo>
                    <a:pt x="64679" y="218856"/>
                  </a:lnTo>
                  <a:lnTo>
                    <a:pt x="77240" y="217972"/>
                  </a:lnTo>
                  <a:lnTo>
                    <a:pt x="97435" y="207631"/>
                  </a:lnTo>
                  <a:lnTo>
                    <a:pt x="135637" y="169669"/>
                  </a:lnTo>
                  <a:lnTo>
                    <a:pt x="157811" y="120866"/>
                  </a:lnTo>
                  <a:lnTo>
                    <a:pt x="162724" y="117550"/>
                  </a:lnTo>
                  <a:lnTo>
                    <a:pt x="168339" y="118849"/>
                  </a:lnTo>
                  <a:lnTo>
                    <a:pt x="174422" y="123225"/>
                  </a:lnTo>
                  <a:lnTo>
                    <a:pt x="181181" y="143685"/>
                  </a:lnTo>
                  <a:lnTo>
                    <a:pt x="181867" y="188088"/>
                  </a:lnTo>
                  <a:lnTo>
                    <a:pt x="177781" y="238289"/>
                  </a:lnTo>
                  <a:lnTo>
                    <a:pt x="176570" y="290209"/>
                  </a:lnTo>
                  <a:lnTo>
                    <a:pt x="179331" y="342637"/>
                  </a:lnTo>
                  <a:lnTo>
                    <a:pt x="184438" y="392096"/>
                  </a:lnTo>
                  <a:lnTo>
                    <a:pt x="186163" y="450730"/>
                  </a:lnTo>
                  <a:lnTo>
                    <a:pt x="186588" y="479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38653" y="2295212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0053" y="8333"/>
                  </a:lnTo>
                  <a:lnTo>
                    <a:pt x="82207" y="12998"/>
                  </a:lnTo>
                  <a:lnTo>
                    <a:pt x="24817" y="250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707067" y="2442611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24811" y="12724"/>
                  </a:lnTo>
                  <a:lnTo>
                    <a:pt x="176965" y="8059"/>
                  </a:lnTo>
                  <a:lnTo>
                    <a:pt x="125744" y="2388"/>
                  </a:lnTo>
                  <a:lnTo>
                    <a:pt x="73522" y="708"/>
                  </a:lnTo>
                  <a:lnTo>
                    <a:pt x="30363" y="2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212435" y="241102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5589"/>
                  </a:lnTo>
                  <a:lnTo>
                    <a:pt x="76722" y="9552"/>
                  </a:lnTo>
                  <a:lnTo>
                    <a:pt x="27201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518380" y="2210984"/>
              <a:ext cx="173994" cy="454858"/>
            </a:xfrm>
            <a:custGeom>
              <a:avLst/>
              <a:gdLst/>
              <a:ahLst/>
              <a:cxnLst/>
              <a:rect l="0" t="0" r="0" b="0"/>
              <a:pathLst>
                <a:path w="173994" h="454858">
                  <a:moveTo>
                    <a:pt x="115195" y="0"/>
                  </a:moveTo>
                  <a:lnTo>
                    <a:pt x="71233" y="34898"/>
                  </a:lnTo>
                  <a:lnTo>
                    <a:pt x="52126" y="69742"/>
                  </a:lnTo>
                  <a:lnTo>
                    <a:pt x="31442" y="132060"/>
                  </a:lnTo>
                  <a:lnTo>
                    <a:pt x="20579" y="180679"/>
                  </a:lnTo>
                  <a:lnTo>
                    <a:pt x="6428" y="243920"/>
                  </a:lnTo>
                  <a:lnTo>
                    <a:pt x="1469" y="298440"/>
                  </a:lnTo>
                  <a:lnTo>
                    <a:pt x="0" y="347870"/>
                  </a:lnTo>
                  <a:lnTo>
                    <a:pt x="5154" y="392151"/>
                  </a:lnTo>
                  <a:lnTo>
                    <a:pt x="19679" y="429318"/>
                  </a:lnTo>
                  <a:lnTo>
                    <a:pt x="35309" y="445442"/>
                  </a:lnTo>
                  <a:lnTo>
                    <a:pt x="44390" y="451379"/>
                  </a:lnTo>
                  <a:lnTo>
                    <a:pt x="66958" y="454857"/>
                  </a:lnTo>
                  <a:lnTo>
                    <a:pt x="113985" y="447557"/>
                  </a:lnTo>
                  <a:lnTo>
                    <a:pt x="132594" y="435221"/>
                  </a:lnTo>
                  <a:lnTo>
                    <a:pt x="156226" y="405425"/>
                  </a:lnTo>
                  <a:lnTo>
                    <a:pt x="168526" y="379060"/>
                  </a:lnTo>
                  <a:lnTo>
                    <a:pt x="173993" y="347846"/>
                  </a:lnTo>
                  <a:lnTo>
                    <a:pt x="170184" y="320714"/>
                  </a:lnTo>
                  <a:lnTo>
                    <a:pt x="165892" y="308566"/>
                  </a:lnTo>
                  <a:lnTo>
                    <a:pt x="151765" y="291948"/>
                  </a:lnTo>
                  <a:lnTo>
                    <a:pt x="143085" y="285879"/>
                  </a:lnTo>
                  <a:lnTo>
                    <a:pt x="120961" y="279136"/>
                  </a:lnTo>
                  <a:lnTo>
                    <a:pt x="95531" y="277309"/>
                  </a:lnTo>
                  <a:lnTo>
                    <a:pt x="47316" y="285667"/>
                  </a:lnTo>
                  <a:lnTo>
                    <a:pt x="2043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707957" y="2179399"/>
              <a:ext cx="289812" cy="484311"/>
            </a:xfrm>
            <a:custGeom>
              <a:avLst/>
              <a:gdLst/>
              <a:ahLst/>
              <a:cxnLst/>
              <a:rect l="0" t="0" r="0" b="0"/>
              <a:pathLst>
                <a:path w="289812" h="484311">
                  <a:moveTo>
                    <a:pt x="220416" y="0"/>
                  </a:moveTo>
                  <a:lnTo>
                    <a:pt x="165275" y="14654"/>
                  </a:lnTo>
                  <a:lnTo>
                    <a:pt x="108312" y="11386"/>
                  </a:lnTo>
                  <a:lnTo>
                    <a:pt x="51999" y="2595"/>
                  </a:lnTo>
                  <a:lnTo>
                    <a:pt x="26241" y="3493"/>
                  </a:lnTo>
                  <a:lnTo>
                    <a:pt x="6994" y="11691"/>
                  </a:lnTo>
                  <a:lnTo>
                    <a:pt x="2096" y="18322"/>
                  </a:lnTo>
                  <a:lnTo>
                    <a:pt x="0" y="26253"/>
                  </a:lnTo>
                  <a:lnTo>
                    <a:pt x="2640" y="54181"/>
                  </a:lnTo>
                  <a:lnTo>
                    <a:pt x="8423" y="106239"/>
                  </a:lnTo>
                  <a:lnTo>
                    <a:pt x="17971" y="164441"/>
                  </a:lnTo>
                  <a:lnTo>
                    <a:pt x="31122" y="217879"/>
                  </a:lnTo>
                  <a:lnTo>
                    <a:pt x="34558" y="229480"/>
                  </a:lnTo>
                  <a:lnTo>
                    <a:pt x="38019" y="233705"/>
                  </a:lnTo>
                  <a:lnTo>
                    <a:pt x="41496" y="233012"/>
                  </a:lnTo>
                  <a:lnTo>
                    <a:pt x="44984" y="229041"/>
                  </a:lnTo>
                  <a:lnTo>
                    <a:pt x="72249" y="212273"/>
                  </a:lnTo>
                  <a:lnTo>
                    <a:pt x="109964" y="203665"/>
                  </a:lnTo>
                  <a:lnTo>
                    <a:pt x="156225" y="209162"/>
                  </a:lnTo>
                  <a:lnTo>
                    <a:pt x="187358" y="219381"/>
                  </a:lnTo>
                  <a:lnTo>
                    <a:pt x="249515" y="263522"/>
                  </a:lnTo>
                  <a:lnTo>
                    <a:pt x="279586" y="296938"/>
                  </a:lnTo>
                  <a:lnTo>
                    <a:pt x="287659" y="319925"/>
                  </a:lnTo>
                  <a:lnTo>
                    <a:pt x="289811" y="332606"/>
                  </a:lnTo>
                  <a:lnTo>
                    <a:pt x="285963" y="352936"/>
                  </a:lnTo>
                  <a:lnTo>
                    <a:pt x="251286" y="407974"/>
                  </a:lnTo>
                  <a:lnTo>
                    <a:pt x="218195" y="438166"/>
                  </a:lnTo>
                  <a:lnTo>
                    <a:pt x="157050" y="475166"/>
                  </a:lnTo>
                  <a:lnTo>
                    <a:pt x="104602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181747" y="2212190"/>
            <a:ext cx="1701401" cy="697036"/>
            <a:chOff x="6181747" y="2212190"/>
            <a:chExt cx="1701401" cy="697036"/>
          </a:xfrm>
        </p:grpSpPr>
        <p:sp>
          <p:nvSpPr>
            <p:cNvPr id="54" name="Freeform 53"/>
            <p:cNvSpPr/>
            <p:nvPr/>
          </p:nvSpPr>
          <p:spPr>
            <a:xfrm>
              <a:off x="6181747" y="2453139"/>
              <a:ext cx="520071" cy="456087"/>
            </a:xfrm>
            <a:custGeom>
              <a:avLst/>
              <a:gdLst/>
              <a:ahLst/>
              <a:cxnLst/>
              <a:rect l="0" t="0" r="0" b="0"/>
              <a:pathLst>
                <a:path w="520071" h="456087">
                  <a:moveTo>
                    <a:pt x="198522" y="0"/>
                  </a:moveTo>
                  <a:lnTo>
                    <a:pt x="137411" y="35917"/>
                  </a:lnTo>
                  <a:lnTo>
                    <a:pt x="82980" y="75888"/>
                  </a:lnTo>
                  <a:lnTo>
                    <a:pt x="34215" y="137063"/>
                  </a:lnTo>
                  <a:lnTo>
                    <a:pt x="6172" y="200059"/>
                  </a:lnTo>
                  <a:lnTo>
                    <a:pt x="0" y="258970"/>
                  </a:lnTo>
                  <a:lnTo>
                    <a:pt x="1271" y="306149"/>
                  </a:lnTo>
                  <a:lnTo>
                    <a:pt x="21475" y="347950"/>
                  </a:lnTo>
                  <a:lnTo>
                    <a:pt x="47996" y="384066"/>
                  </a:lnTo>
                  <a:lnTo>
                    <a:pt x="104415" y="418921"/>
                  </a:lnTo>
                  <a:lnTo>
                    <a:pt x="166994" y="445204"/>
                  </a:lnTo>
                  <a:lnTo>
                    <a:pt x="198539" y="456086"/>
                  </a:lnTo>
                  <a:lnTo>
                    <a:pt x="256281" y="454603"/>
                  </a:lnTo>
                  <a:lnTo>
                    <a:pt x="310840" y="449977"/>
                  </a:lnTo>
                  <a:lnTo>
                    <a:pt x="367688" y="433647"/>
                  </a:lnTo>
                  <a:lnTo>
                    <a:pt x="404493" y="414967"/>
                  </a:lnTo>
                  <a:lnTo>
                    <a:pt x="464380" y="358532"/>
                  </a:lnTo>
                  <a:lnTo>
                    <a:pt x="474027" y="351326"/>
                  </a:lnTo>
                  <a:lnTo>
                    <a:pt x="487864" y="330840"/>
                  </a:lnTo>
                  <a:lnTo>
                    <a:pt x="505351" y="299238"/>
                  </a:lnTo>
                  <a:lnTo>
                    <a:pt x="511870" y="290739"/>
                  </a:lnTo>
                  <a:lnTo>
                    <a:pt x="519112" y="265698"/>
                  </a:lnTo>
                  <a:lnTo>
                    <a:pt x="520070" y="221835"/>
                  </a:lnTo>
                  <a:lnTo>
                    <a:pt x="509912" y="170682"/>
                  </a:lnTo>
                  <a:lnTo>
                    <a:pt x="494466" y="131941"/>
                  </a:lnTo>
                  <a:lnTo>
                    <a:pt x="445443" y="78317"/>
                  </a:lnTo>
                  <a:lnTo>
                    <a:pt x="394685" y="42260"/>
                  </a:lnTo>
                  <a:lnTo>
                    <a:pt x="341646" y="19656"/>
                  </a:lnTo>
                  <a:lnTo>
                    <a:pt x="2932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12873" y="2212190"/>
              <a:ext cx="470275" cy="455453"/>
            </a:xfrm>
            <a:custGeom>
              <a:avLst/>
              <a:gdLst/>
              <a:ahLst/>
              <a:cxnLst/>
              <a:rect l="0" t="0" r="0" b="0"/>
              <a:pathLst>
                <a:path w="470275" h="455453">
                  <a:moveTo>
                    <a:pt x="251873" y="30380"/>
                  </a:moveTo>
                  <a:lnTo>
                    <a:pt x="224317" y="23144"/>
                  </a:lnTo>
                  <a:lnTo>
                    <a:pt x="183526" y="23166"/>
                  </a:lnTo>
                  <a:lnTo>
                    <a:pt x="137118" y="42949"/>
                  </a:lnTo>
                  <a:lnTo>
                    <a:pt x="90792" y="77442"/>
                  </a:lnTo>
                  <a:lnTo>
                    <a:pt x="46477" y="125788"/>
                  </a:lnTo>
                  <a:lnTo>
                    <a:pt x="18235" y="176954"/>
                  </a:lnTo>
                  <a:lnTo>
                    <a:pt x="3297" y="239053"/>
                  </a:lnTo>
                  <a:lnTo>
                    <a:pt x="0" y="296727"/>
                  </a:lnTo>
                  <a:lnTo>
                    <a:pt x="5019" y="333515"/>
                  </a:lnTo>
                  <a:lnTo>
                    <a:pt x="28885" y="388060"/>
                  </a:lnTo>
                  <a:lnTo>
                    <a:pt x="43863" y="416729"/>
                  </a:lnTo>
                  <a:lnTo>
                    <a:pt x="57649" y="431378"/>
                  </a:lnTo>
                  <a:lnTo>
                    <a:pt x="105240" y="454225"/>
                  </a:lnTo>
                  <a:lnTo>
                    <a:pt x="125871" y="455452"/>
                  </a:lnTo>
                  <a:lnTo>
                    <a:pt x="188731" y="440412"/>
                  </a:lnTo>
                  <a:lnTo>
                    <a:pt x="251876" y="416764"/>
                  </a:lnTo>
                  <a:lnTo>
                    <a:pt x="311752" y="384422"/>
                  </a:lnTo>
                  <a:lnTo>
                    <a:pt x="344484" y="362488"/>
                  </a:lnTo>
                  <a:lnTo>
                    <a:pt x="391756" y="304869"/>
                  </a:lnTo>
                  <a:lnTo>
                    <a:pt x="434323" y="250465"/>
                  </a:lnTo>
                  <a:lnTo>
                    <a:pt x="463867" y="198702"/>
                  </a:lnTo>
                  <a:lnTo>
                    <a:pt x="470274" y="161621"/>
                  </a:lnTo>
                  <a:lnTo>
                    <a:pt x="464033" y="115575"/>
                  </a:lnTo>
                  <a:lnTo>
                    <a:pt x="453685" y="84479"/>
                  </a:lnTo>
                  <a:lnTo>
                    <a:pt x="423147" y="45072"/>
                  </a:lnTo>
                  <a:lnTo>
                    <a:pt x="360533" y="12528"/>
                  </a:lnTo>
                  <a:lnTo>
                    <a:pt x="335261" y="4898"/>
                  </a:lnTo>
                  <a:lnTo>
                    <a:pt x="274498" y="0"/>
                  </a:lnTo>
                  <a:lnTo>
                    <a:pt x="237519" y="2271"/>
                  </a:lnTo>
                  <a:lnTo>
                    <a:pt x="209759" y="9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9051225" y="2189927"/>
            <a:ext cx="434582" cy="393880"/>
          </a:xfrm>
          <a:custGeom>
            <a:avLst/>
            <a:gdLst/>
            <a:ahLst/>
            <a:cxnLst/>
            <a:rect l="0" t="0" r="0" b="0"/>
            <a:pathLst>
              <a:path w="434582" h="393880">
                <a:moveTo>
                  <a:pt x="224381" y="10528"/>
                </a:moveTo>
                <a:lnTo>
                  <a:pt x="202024" y="10528"/>
                </a:lnTo>
                <a:lnTo>
                  <a:pt x="171353" y="21707"/>
                </a:lnTo>
                <a:lnTo>
                  <a:pt x="108534" y="60027"/>
                </a:lnTo>
                <a:lnTo>
                  <a:pt x="74852" y="88980"/>
                </a:lnTo>
                <a:lnTo>
                  <a:pt x="31480" y="142920"/>
                </a:lnTo>
                <a:lnTo>
                  <a:pt x="6426" y="199503"/>
                </a:lnTo>
                <a:lnTo>
                  <a:pt x="0" y="227878"/>
                </a:lnTo>
                <a:lnTo>
                  <a:pt x="5407" y="284222"/>
                </a:lnTo>
                <a:lnTo>
                  <a:pt x="8208" y="298276"/>
                </a:lnTo>
                <a:lnTo>
                  <a:pt x="20680" y="320130"/>
                </a:lnTo>
                <a:lnTo>
                  <a:pt x="78847" y="375150"/>
                </a:lnTo>
                <a:lnTo>
                  <a:pt x="101988" y="383153"/>
                </a:lnTo>
                <a:lnTo>
                  <a:pt x="154971" y="393879"/>
                </a:lnTo>
                <a:lnTo>
                  <a:pt x="190947" y="392656"/>
                </a:lnTo>
                <a:lnTo>
                  <a:pt x="250186" y="381762"/>
                </a:lnTo>
                <a:lnTo>
                  <a:pt x="292729" y="369438"/>
                </a:lnTo>
                <a:lnTo>
                  <a:pt x="350018" y="330710"/>
                </a:lnTo>
                <a:lnTo>
                  <a:pt x="391820" y="283453"/>
                </a:lnTo>
                <a:lnTo>
                  <a:pt x="420712" y="241994"/>
                </a:lnTo>
                <a:lnTo>
                  <a:pt x="428622" y="217907"/>
                </a:lnTo>
                <a:lnTo>
                  <a:pt x="433701" y="158727"/>
                </a:lnTo>
                <a:lnTo>
                  <a:pt x="434581" y="107991"/>
                </a:lnTo>
                <a:lnTo>
                  <a:pt x="428547" y="82701"/>
                </a:lnTo>
                <a:lnTo>
                  <a:pt x="416897" y="63662"/>
                </a:lnTo>
                <a:lnTo>
                  <a:pt x="390607" y="40960"/>
                </a:lnTo>
                <a:lnTo>
                  <a:pt x="358251" y="26304"/>
                </a:lnTo>
                <a:lnTo>
                  <a:pt x="296102" y="10872"/>
                </a:lnTo>
                <a:lnTo>
                  <a:pt x="23490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252891" y="469843"/>
            <a:ext cx="1958301" cy="618525"/>
            <a:chOff x="1252891" y="469843"/>
            <a:chExt cx="1958301" cy="618525"/>
          </a:xfrm>
        </p:grpSpPr>
        <p:sp>
          <p:nvSpPr>
            <p:cNvPr id="2" name="Freeform 1"/>
            <p:cNvSpPr/>
            <p:nvPr/>
          </p:nvSpPr>
          <p:spPr>
            <a:xfrm>
              <a:off x="1252891" y="810694"/>
              <a:ext cx="326384" cy="21058"/>
            </a:xfrm>
            <a:custGeom>
              <a:avLst/>
              <a:gdLst/>
              <a:ahLst/>
              <a:cxnLst/>
              <a:rect l="0" t="0" r="0" b="0"/>
              <a:pathLst>
                <a:path w="326384" h="21058">
                  <a:moveTo>
                    <a:pt x="326383" y="0"/>
                  </a:moveTo>
                  <a:lnTo>
                    <a:pt x="267766" y="9065"/>
                  </a:lnTo>
                  <a:lnTo>
                    <a:pt x="213592" y="17475"/>
                  </a:lnTo>
                  <a:lnTo>
                    <a:pt x="154711" y="20349"/>
                  </a:lnTo>
                  <a:lnTo>
                    <a:pt x="92691" y="20917"/>
                  </a:lnTo>
                  <a:lnTo>
                    <a:pt x="37720" y="2102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21388" y="508339"/>
              <a:ext cx="460503" cy="580029"/>
            </a:xfrm>
            <a:custGeom>
              <a:avLst/>
              <a:gdLst/>
              <a:ahLst/>
              <a:cxnLst/>
              <a:rect l="0" t="0" r="0" b="0"/>
              <a:pathLst>
                <a:path w="460503" h="580029">
                  <a:moveTo>
                    <a:pt x="0" y="81256"/>
                  </a:moveTo>
                  <a:lnTo>
                    <a:pt x="5590" y="64489"/>
                  </a:lnTo>
                  <a:lnTo>
                    <a:pt x="17692" y="50018"/>
                  </a:lnTo>
                  <a:lnTo>
                    <a:pt x="59647" y="21663"/>
                  </a:lnTo>
                  <a:lnTo>
                    <a:pt x="112994" y="3108"/>
                  </a:lnTo>
                  <a:lnTo>
                    <a:pt x="154623" y="0"/>
                  </a:lnTo>
                  <a:lnTo>
                    <a:pt x="195423" y="7137"/>
                  </a:lnTo>
                  <a:lnTo>
                    <a:pt x="230259" y="24720"/>
                  </a:lnTo>
                  <a:lnTo>
                    <a:pt x="261637" y="52807"/>
                  </a:lnTo>
                  <a:lnTo>
                    <a:pt x="278500" y="77191"/>
                  </a:lnTo>
                  <a:lnTo>
                    <a:pt x="289969" y="122816"/>
                  </a:lnTo>
                  <a:lnTo>
                    <a:pt x="286413" y="150030"/>
                  </a:lnTo>
                  <a:lnTo>
                    <a:pt x="271256" y="181962"/>
                  </a:lnTo>
                  <a:lnTo>
                    <a:pt x="248828" y="206242"/>
                  </a:lnTo>
                  <a:lnTo>
                    <a:pt x="219956" y="225134"/>
                  </a:lnTo>
                  <a:lnTo>
                    <a:pt x="206553" y="231770"/>
                  </a:lnTo>
                  <a:lnTo>
                    <a:pt x="207892" y="231901"/>
                  </a:lnTo>
                  <a:lnTo>
                    <a:pt x="240847" y="229296"/>
                  </a:lnTo>
                  <a:lnTo>
                    <a:pt x="298482" y="238357"/>
                  </a:lnTo>
                  <a:lnTo>
                    <a:pt x="357068" y="268075"/>
                  </a:lnTo>
                  <a:lnTo>
                    <a:pt x="398735" y="296667"/>
                  </a:lnTo>
                  <a:lnTo>
                    <a:pt x="438048" y="345106"/>
                  </a:lnTo>
                  <a:lnTo>
                    <a:pt x="453966" y="381832"/>
                  </a:lnTo>
                  <a:lnTo>
                    <a:pt x="460502" y="422350"/>
                  </a:lnTo>
                  <a:lnTo>
                    <a:pt x="454305" y="469557"/>
                  </a:lnTo>
                  <a:lnTo>
                    <a:pt x="442795" y="502025"/>
                  </a:lnTo>
                  <a:lnTo>
                    <a:pt x="404365" y="549401"/>
                  </a:lnTo>
                  <a:lnTo>
                    <a:pt x="377175" y="566366"/>
                  </a:lnTo>
                  <a:lnTo>
                    <a:pt x="346892" y="578802"/>
                  </a:lnTo>
                  <a:lnTo>
                    <a:pt x="326140" y="580028"/>
                  </a:lnTo>
                  <a:lnTo>
                    <a:pt x="266473" y="568208"/>
                  </a:lnTo>
                  <a:lnTo>
                    <a:pt x="205410" y="557004"/>
                  </a:lnTo>
                  <a:lnTo>
                    <a:pt x="178985" y="555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21554" y="621181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463" y="58617"/>
                  </a:lnTo>
                  <a:lnTo>
                    <a:pt x="7525" y="113961"/>
                  </a:lnTo>
                  <a:lnTo>
                    <a:pt x="9935" y="176885"/>
                  </a:lnTo>
                  <a:lnTo>
                    <a:pt x="3215" y="23698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37326" y="736994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04677" y="8334"/>
                  </a:lnTo>
                  <a:lnTo>
                    <a:pt x="153254" y="15684"/>
                  </a:lnTo>
                  <a:lnTo>
                    <a:pt x="92408" y="28683"/>
                  </a:lnTo>
                  <a:lnTo>
                    <a:pt x="38141" y="3101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26880" y="469843"/>
              <a:ext cx="484312" cy="580293"/>
            </a:xfrm>
            <a:custGeom>
              <a:avLst/>
              <a:gdLst/>
              <a:ahLst/>
              <a:cxnLst/>
              <a:rect l="0" t="0" r="0" b="0"/>
              <a:pathLst>
                <a:path w="484312" h="580293">
                  <a:moveTo>
                    <a:pt x="0" y="109224"/>
                  </a:moveTo>
                  <a:lnTo>
                    <a:pt x="14573" y="66532"/>
                  </a:lnTo>
                  <a:lnTo>
                    <a:pt x="39404" y="30471"/>
                  </a:lnTo>
                  <a:lnTo>
                    <a:pt x="65488" y="13620"/>
                  </a:lnTo>
                  <a:lnTo>
                    <a:pt x="95443" y="1218"/>
                  </a:lnTo>
                  <a:lnTo>
                    <a:pt x="116119" y="0"/>
                  </a:lnTo>
                  <a:lnTo>
                    <a:pt x="157988" y="8750"/>
                  </a:lnTo>
                  <a:lnTo>
                    <a:pt x="189531" y="29541"/>
                  </a:lnTo>
                  <a:lnTo>
                    <a:pt x="242158" y="81356"/>
                  </a:lnTo>
                  <a:lnTo>
                    <a:pt x="286393" y="141082"/>
                  </a:lnTo>
                  <a:lnTo>
                    <a:pt x="312462" y="197319"/>
                  </a:lnTo>
                  <a:lnTo>
                    <a:pt x="325378" y="247240"/>
                  </a:lnTo>
                  <a:lnTo>
                    <a:pt x="336614" y="299076"/>
                  </a:lnTo>
                  <a:lnTo>
                    <a:pt x="344233" y="351480"/>
                  </a:lnTo>
                  <a:lnTo>
                    <a:pt x="343371" y="400932"/>
                  </a:lnTo>
                  <a:lnTo>
                    <a:pt x="332599" y="453974"/>
                  </a:lnTo>
                  <a:lnTo>
                    <a:pt x="317047" y="487453"/>
                  </a:lnTo>
                  <a:lnTo>
                    <a:pt x="259374" y="543944"/>
                  </a:lnTo>
                  <a:lnTo>
                    <a:pt x="229320" y="564153"/>
                  </a:lnTo>
                  <a:lnTo>
                    <a:pt x="191299" y="576900"/>
                  </a:lnTo>
                  <a:lnTo>
                    <a:pt x="164181" y="580292"/>
                  </a:lnTo>
                  <a:lnTo>
                    <a:pt x="139650" y="575561"/>
                  </a:lnTo>
                  <a:lnTo>
                    <a:pt x="84594" y="554166"/>
                  </a:lnTo>
                  <a:lnTo>
                    <a:pt x="53921" y="534947"/>
                  </a:lnTo>
                  <a:lnTo>
                    <a:pt x="37223" y="517193"/>
                  </a:lnTo>
                  <a:lnTo>
                    <a:pt x="28242" y="494484"/>
                  </a:lnTo>
                  <a:lnTo>
                    <a:pt x="25420" y="469964"/>
                  </a:lnTo>
                  <a:lnTo>
                    <a:pt x="28066" y="447367"/>
                  </a:lnTo>
                  <a:lnTo>
                    <a:pt x="36261" y="428746"/>
                  </a:lnTo>
                  <a:lnTo>
                    <a:pt x="48871" y="412671"/>
                  </a:lnTo>
                  <a:lnTo>
                    <a:pt x="75702" y="391637"/>
                  </a:lnTo>
                  <a:lnTo>
                    <a:pt x="95647" y="381750"/>
                  </a:lnTo>
                  <a:lnTo>
                    <a:pt x="152688" y="374276"/>
                  </a:lnTo>
                  <a:lnTo>
                    <a:pt x="210228" y="372800"/>
                  </a:lnTo>
                  <a:lnTo>
                    <a:pt x="272244" y="378097"/>
                  </a:lnTo>
                  <a:lnTo>
                    <a:pt x="323471" y="392701"/>
                  </a:lnTo>
                  <a:lnTo>
                    <a:pt x="375693" y="411846"/>
                  </a:lnTo>
                  <a:lnTo>
                    <a:pt x="432039" y="446242"/>
                  </a:lnTo>
                  <a:lnTo>
                    <a:pt x="484311" y="488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5895958" y="338150"/>
            <a:ext cx="1529504" cy="490706"/>
            <a:chOff x="5895958" y="338150"/>
            <a:chExt cx="1529504" cy="490706"/>
          </a:xfrm>
        </p:grpSpPr>
        <p:sp>
          <p:nvSpPr>
            <p:cNvPr id="8" name="Freeform 7"/>
            <p:cNvSpPr/>
            <p:nvPr/>
          </p:nvSpPr>
          <p:spPr>
            <a:xfrm>
              <a:off x="5895958" y="610652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138114" y="391860"/>
              <a:ext cx="389556" cy="436996"/>
            </a:xfrm>
            <a:custGeom>
              <a:avLst/>
              <a:gdLst/>
              <a:ahLst/>
              <a:cxnLst/>
              <a:rect l="0" t="0" r="0" b="0"/>
              <a:pathLst>
                <a:path w="389556" h="436996">
                  <a:moveTo>
                    <a:pt x="0" y="81922"/>
                  </a:moveTo>
                  <a:lnTo>
                    <a:pt x="9575" y="50640"/>
                  </a:lnTo>
                  <a:lnTo>
                    <a:pt x="20243" y="34483"/>
                  </a:lnTo>
                  <a:lnTo>
                    <a:pt x="35903" y="22624"/>
                  </a:lnTo>
                  <a:lnTo>
                    <a:pt x="74552" y="5478"/>
                  </a:lnTo>
                  <a:lnTo>
                    <a:pt x="116716" y="0"/>
                  </a:lnTo>
                  <a:lnTo>
                    <a:pt x="160665" y="3966"/>
                  </a:lnTo>
                  <a:lnTo>
                    <a:pt x="197733" y="18140"/>
                  </a:lnTo>
                  <a:lnTo>
                    <a:pt x="247765" y="52295"/>
                  </a:lnTo>
                  <a:lnTo>
                    <a:pt x="290178" y="103237"/>
                  </a:lnTo>
                  <a:lnTo>
                    <a:pt x="310740" y="153549"/>
                  </a:lnTo>
                  <a:lnTo>
                    <a:pt x="322947" y="211667"/>
                  </a:lnTo>
                  <a:lnTo>
                    <a:pt x="320115" y="273537"/>
                  </a:lnTo>
                  <a:lnTo>
                    <a:pt x="307121" y="329648"/>
                  </a:lnTo>
                  <a:lnTo>
                    <a:pt x="276562" y="386596"/>
                  </a:lnTo>
                  <a:lnTo>
                    <a:pt x="250400" y="413051"/>
                  </a:lnTo>
                  <a:lnTo>
                    <a:pt x="220421" y="430119"/>
                  </a:lnTo>
                  <a:lnTo>
                    <a:pt x="183723" y="436995"/>
                  </a:lnTo>
                  <a:lnTo>
                    <a:pt x="148803" y="433444"/>
                  </a:lnTo>
                  <a:lnTo>
                    <a:pt x="116229" y="419393"/>
                  </a:lnTo>
                  <a:lnTo>
                    <a:pt x="109072" y="411018"/>
                  </a:lnTo>
                  <a:lnTo>
                    <a:pt x="101119" y="389234"/>
                  </a:lnTo>
                  <a:lnTo>
                    <a:pt x="100703" y="367074"/>
                  </a:lnTo>
                  <a:lnTo>
                    <a:pt x="102231" y="356251"/>
                  </a:lnTo>
                  <a:lnTo>
                    <a:pt x="106758" y="347866"/>
                  </a:lnTo>
                  <a:lnTo>
                    <a:pt x="121148" y="335430"/>
                  </a:lnTo>
                  <a:lnTo>
                    <a:pt x="179453" y="310420"/>
                  </a:lnTo>
                  <a:lnTo>
                    <a:pt x="216298" y="305213"/>
                  </a:lnTo>
                  <a:lnTo>
                    <a:pt x="269500" y="311859"/>
                  </a:lnTo>
                  <a:lnTo>
                    <a:pt x="331414" y="333416"/>
                  </a:lnTo>
                  <a:lnTo>
                    <a:pt x="389555" y="3451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875109" y="505367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7688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769823" y="600124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5589"/>
                  </a:lnTo>
                  <a:lnTo>
                    <a:pt x="99903" y="10723"/>
                  </a:lnTo>
                  <a:lnTo>
                    <a:pt x="3745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090618" y="338150"/>
              <a:ext cx="334844" cy="406918"/>
            </a:xfrm>
            <a:custGeom>
              <a:avLst/>
              <a:gdLst/>
              <a:ahLst/>
              <a:cxnLst/>
              <a:rect l="0" t="0" r="0" b="0"/>
              <a:pathLst>
                <a:path w="334844" h="406918">
                  <a:moveTo>
                    <a:pt x="5589" y="72461"/>
                  </a:moveTo>
                  <a:lnTo>
                    <a:pt x="0" y="55693"/>
                  </a:lnTo>
                  <a:lnTo>
                    <a:pt x="1863" y="48414"/>
                  </a:lnTo>
                  <a:lnTo>
                    <a:pt x="13292" y="34087"/>
                  </a:lnTo>
                  <a:lnTo>
                    <a:pt x="39456" y="12868"/>
                  </a:lnTo>
                  <a:lnTo>
                    <a:pt x="65485" y="5031"/>
                  </a:lnTo>
                  <a:lnTo>
                    <a:pt x="124265" y="0"/>
                  </a:lnTo>
                  <a:lnTo>
                    <a:pt x="161245" y="4718"/>
                  </a:lnTo>
                  <a:lnTo>
                    <a:pt x="180445" y="13497"/>
                  </a:lnTo>
                  <a:lnTo>
                    <a:pt x="211834" y="38197"/>
                  </a:lnTo>
                  <a:lnTo>
                    <a:pt x="227875" y="64258"/>
                  </a:lnTo>
                  <a:lnTo>
                    <a:pt x="229945" y="84023"/>
                  </a:lnTo>
                  <a:lnTo>
                    <a:pt x="225795" y="104506"/>
                  </a:lnTo>
                  <a:lnTo>
                    <a:pt x="216153" y="125308"/>
                  </a:lnTo>
                  <a:lnTo>
                    <a:pt x="200948" y="140012"/>
                  </a:lnTo>
                  <a:lnTo>
                    <a:pt x="191980" y="145571"/>
                  </a:lnTo>
                  <a:lnTo>
                    <a:pt x="190681" y="149277"/>
                  </a:lnTo>
                  <a:lnTo>
                    <a:pt x="194494" y="151748"/>
                  </a:lnTo>
                  <a:lnTo>
                    <a:pt x="253829" y="162494"/>
                  </a:lnTo>
                  <a:lnTo>
                    <a:pt x="299997" y="199313"/>
                  </a:lnTo>
                  <a:lnTo>
                    <a:pt x="313082" y="214237"/>
                  </a:lnTo>
                  <a:lnTo>
                    <a:pt x="334843" y="262620"/>
                  </a:lnTo>
                  <a:lnTo>
                    <a:pt x="334643" y="299340"/>
                  </a:lnTo>
                  <a:lnTo>
                    <a:pt x="321586" y="334267"/>
                  </a:lnTo>
                  <a:lnTo>
                    <a:pt x="302898" y="366842"/>
                  </a:lnTo>
                  <a:lnTo>
                    <a:pt x="286295" y="381891"/>
                  </a:lnTo>
                  <a:lnTo>
                    <a:pt x="247041" y="401085"/>
                  </a:lnTo>
                  <a:lnTo>
                    <a:pt x="210361" y="406917"/>
                  </a:lnTo>
                  <a:lnTo>
                    <a:pt x="150492" y="397597"/>
                  </a:lnTo>
                  <a:lnTo>
                    <a:pt x="96343" y="384560"/>
                  </a:lnTo>
                  <a:lnTo>
                    <a:pt x="37174" y="367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71672" y="2337326"/>
            <a:ext cx="3497614" cy="905452"/>
            <a:chOff x="671672" y="2337326"/>
            <a:chExt cx="3497614" cy="905452"/>
          </a:xfrm>
        </p:grpSpPr>
        <p:sp>
          <p:nvSpPr>
            <p:cNvPr id="14" name="Freeform 13"/>
            <p:cNvSpPr/>
            <p:nvPr/>
          </p:nvSpPr>
          <p:spPr>
            <a:xfrm>
              <a:off x="671672" y="2460544"/>
              <a:ext cx="3423914" cy="371622"/>
            </a:xfrm>
            <a:custGeom>
              <a:avLst/>
              <a:gdLst/>
              <a:ahLst/>
              <a:cxnLst/>
              <a:rect l="0" t="0" r="0" b="0"/>
              <a:pathLst>
                <a:path w="3423914" h="371622">
                  <a:moveTo>
                    <a:pt x="3423913" y="97881"/>
                  </a:moveTo>
                  <a:lnTo>
                    <a:pt x="3365297" y="97881"/>
                  </a:lnTo>
                  <a:lnTo>
                    <a:pt x="3305580" y="106214"/>
                  </a:lnTo>
                  <a:lnTo>
                    <a:pt x="3245860" y="107975"/>
                  </a:lnTo>
                  <a:lnTo>
                    <a:pt x="3184975" y="109493"/>
                  </a:lnTo>
                  <a:lnTo>
                    <a:pt x="3135008" y="115619"/>
                  </a:lnTo>
                  <a:lnTo>
                    <a:pt x="3084328" y="117954"/>
                  </a:lnTo>
                  <a:lnTo>
                    <a:pt x="3021569" y="118743"/>
                  </a:lnTo>
                  <a:lnTo>
                    <a:pt x="2958783" y="118899"/>
                  </a:lnTo>
                  <a:lnTo>
                    <a:pt x="2909931" y="118926"/>
                  </a:lnTo>
                  <a:lnTo>
                    <a:pt x="2858411" y="118934"/>
                  </a:lnTo>
                  <a:lnTo>
                    <a:pt x="2806101" y="118936"/>
                  </a:lnTo>
                  <a:lnTo>
                    <a:pt x="2753558" y="118937"/>
                  </a:lnTo>
                  <a:lnTo>
                    <a:pt x="2700944" y="124527"/>
                  </a:lnTo>
                  <a:lnTo>
                    <a:pt x="2648310" y="128003"/>
                  </a:lnTo>
                  <a:lnTo>
                    <a:pt x="2595670" y="129033"/>
                  </a:lnTo>
                  <a:lnTo>
                    <a:pt x="2537439" y="129338"/>
                  </a:lnTo>
                  <a:lnTo>
                    <a:pt x="2476587" y="122205"/>
                  </a:lnTo>
                  <a:lnTo>
                    <a:pt x="2421827" y="119906"/>
                  </a:lnTo>
                  <a:lnTo>
                    <a:pt x="2368037" y="120394"/>
                  </a:lnTo>
                  <a:lnTo>
                    <a:pt x="2313885" y="126258"/>
                  </a:lnTo>
                  <a:lnTo>
                    <a:pt x="2255076" y="128516"/>
                  </a:lnTo>
                  <a:lnTo>
                    <a:pt x="2198916" y="129184"/>
                  </a:lnTo>
                  <a:lnTo>
                    <a:pt x="2139512" y="128213"/>
                  </a:lnTo>
                  <a:lnTo>
                    <a:pt x="2083177" y="122206"/>
                  </a:lnTo>
                  <a:lnTo>
                    <a:pt x="2022551" y="119906"/>
                  </a:lnTo>
                  <a:lnTo>
                    <a:pt x="1961304" y="119224"/>
                  </a:lnTo>
                  <a:lnTo>
                    <a:pt x="1904423" y="119022"/>
                  </a:lnTo>
                  <a:lnTo>
                    <a:pt x="1843635" y="118963"/>
                  </a:lnTo>
                  <a:lnTo>
                    <a:pt x="1782340" y="118945"/>
                  </a:lnTo>
                  <a:lnTo>
                    <a:pt x="1725444" y="118940"/>
                  </a:lnTo>
                  <a:lnTo>
                    <a:pt x="1664652" y="118938"/>
                  </a:lnTo>
                  <a:lnTo>
                    <a:pt x="1602186" y="118938"/>
                  </a:lnTo>
                  <a:lnTo>
                    <a:pt x="1542734" y="120107"/>
                  </a:lnTo>
                  <a:lnTo>
                    <a:pt x="1483186" y="127271"/>
                  </a:lnTo>
                  <a:lnTo>
                    <a:pt x="1432995" y="128816"/>
                  </a:lnTo>
                  <a:lnTo>
                    <a:pt x="1377959" y="129273"/>
                  </a:lnTo>
                  <a:lnTo>
                    <a:pt x="1317199" y="129409"/>
                  </a:lnTo>
                  <a:lnTo>
                    <a:pt x="1254742" y="132569"/>
                  </a:lnTo>
                  <a:lnTo>
                    <a:pt x="1191783" y="137794"/>
                  </a:lnTo>
                  <a:lnTo>
                    <a:pt x="1131794" y="139343"/>
                  </a:lnTo>
                  <a:lnTo>
                    <a:pt x="1070300" y="145455"/>
                  </a:lnTo>
                  <a:lnTo>
                    <a:pt x="1024179" y="149021"/>
                  </a:lnTo>
                  <a:lnTo>
                    <a:pt x="967880" y="150078"/>
                  </a:lnTo>
                  <a:lnTo>
                    <a:pt x="906745" y="150391"/>
                  </a:lnTo>
                  <a:lnTo>
                    <a:pt x="844177" y="150484"/>
                  </a:lnTo>
                  <a:lnTo>
                    <a:pt x="786774" y="150511"/>
                  </a:lnTo>
                  <a:lnTo>
                    <a:pt x="732721" y="150519"/>
                  </a:lnTo>
                  <a:lnTo>
                    <a:pt x="679661" y="150522"/>
                  </a:lnTo>
                  <a:lnTo>
                    <a:pt x="622631" y="157758"/>
                  </a:lnTo>
                  <a:lnTo>
                    <a:pt x="569703" y="160076"/>
                  </a:lnTo>
                  <a:lnTo>
                    <a:pt x="522174" y="160763"/>
                  </a:lnTo>
                  <a:lnTo>
                    <a:pt x="472737" y="160966"/>
                  </a:lnTo>
                  <a:lnTo>
                    <a:pt x="413518" y="164154"/>
                  </a:lnTo>
                  <a:lnTo>
                    <a:pt x="356760" y="170113"/>
                  </a:lnTo>
                  <a:lnTo>
                    <a:pt x="308952" y="171145"/>
                  </a:lnTo>
                  <a:lnTo>
                    <a:pt x="249971" y="172664"/>
                  </a:lnTo>
                  <a:lnTo>
                    <a:pt x="186821" y="180634"/>
                  </a:lnTo>
                  <a:lnTo>
                    <a:pt x="130570" y="181817"/>
                  </a:lnTo>
                  <a:lnTo>
                    <a:pt x="67466" y="182051"/>
                  </a:lnTo>
                  <a:lnTo>
                    <a:pt x="9594" y="182097"/>
                  </a:lnTo>
                  <a:lnTo>
                    <a:pt x="2434" y="178591"/>
                  </a:lnTo>
                  <a:lnTo>
                    <a:pt x="0" y="172745"/>
                  </a:lnTo>
                  <a:lnTo>
                    <a:pt x="717" y="165337"/>
                  </a:lnTo>
                  <a:lnTo>
                    <a:pt x="7753" y="150868"/>
                  </a:lnTo>
                  <a:lnTo>
                    <a:pt x="19849" y="136638"/>
                  </a:lnTo>
                  <a:lnTo>
                    <a:pt x="78466" y="87361"/>
                  </a:lnTo>
                  <a:lnTo>
                    <a:pt x="139251" y="53572"/>
                  </a:lnTo>
                  <a:lnTo>
                    <a:pt x="202213" y="16579"/>
                  </a:lnTo>
                  <a:lnTo>
                    <a:pt x="244311" y="193"/>
                  </a:lnTo>
                  <a:lnTo>
                    <a:pt x="248989" y="0"/>
                  </a:lnTo>
                  <a:lnTo>
                    <a:pt x="249768" y="2211"/>
                  </a:lnTo>
                  <a:lnTo>
                    <a:pt x="247947" y="6025"/>
                  </a:lnTo>
                  <a:lnTo>
                    <a:pt x="206253" y="42291"/>
                  </a:lnTo>
                  <a:lnTo>
                    <a:pt x="145507" y="74827"/>
                  </a:lnTo>
                  <a:lnTo>
                    <a:pt x="86024" y="109971"/>
                  </a:lnTo>
                  <a:lnTo>
                    <a:pt x="23177" y="141870"/>
                  </a:lnTo>
                  <a:lnTo>
                    <a:pt x="18508" y="147094"/>
                  </a:lnTo>
                  <a:lnTo>
                    <a:pt x="17735" y="152916"/>
                  </a:lnTo>
                  <a:lnTo>
                    <a:pt x="19560" y="159137"/>
                  </a:lnTo>
                  <a:lnTo>
                    <a:pt x="24285" y="164455"/>
                  </a:lnTo>
                  <a:lnTo>
                    <a:pt x="82707" y="210660"/>
                  </a:lnTo>
                  <a:lnTo>
                    <a:pt x="133163" y="258175"/>
                  </a:lnTo>
                  <a:lnTo>
                    <a:pt x="160293" y="274317"/>
                  </a:lnTo>
                  <a:lnTo>
                    <a:pt x="219612" y="336221"/>
                  </a:lnTo>
                  <a:lnTo>
                    <a:pt x="247791" y="362202"/>
                  </a:lnTo>
                  <a:lnTo>
                    <a:pt x="275892" y="371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86473" y="2417276"/>
              <a:ext cx="182813" cy="299077"/>
            </a:xfrm>
            <a:custGeom>
              <a:avLst/>
              <a:gdLst/>
              <a:ahLst/>
              <a:cxnLst/>
              <a:rect l="0" t="0" r="0" b="0"/>
              <a:pathLst>
                <a:path w="182813" h="299077">
                  <a:moveTo>
                    <a:pt x="182812" y="109563"/>
                  </a:moveTo>
                  <a:lnTo>
                    <a:pt x="121939" y="75234"/>
                  </a:lnTo>
                  <a:lnTo>
                    <a:pt x="61577" y="28684"/>
                  </a:lnTo>
                  <a:lnTo>
                    <a:pt x="13642" y="5181"/>
                  </a:lnTo>
                  <a:lnTo>
                    <a:pt x="0" y="0"/>
                  </a:lnTo>
                  <a:lnTo>
                    <a:pt x="5636" y="1597"/>
                  </a:lnTo>
                  <a:lnTo>
                    <a:pt x="64233" y="40038"/>
                  </a:lnTo>
                  <a:lnTo>
                    <a:pt x="127712" y="80376"/>
                  </a:lnTo>
                  <a:lnTo>
                    <a:pt x="168678" y="101241"/>
                  </a:lnTo>
                  <a:lnTo>
                    <a:pt x="176899" y="107525"/>
                  </a:lnTo>
                  <a:lnTo>
                    <a:pt x="180040" y="114053"/>
                  </a:lnTo>
                  <a:lnTo>
                    <a:pt x="179794" y="120745"/>
                  </a:lnTo>
                  <a:lnTo>
                    <a:pt x="173282" y="134420"/>
                  </a:lnTo>
                  <a:lnTo>
                    <a:pt x="155292" y="155272"/>
                  </a:lnTo>
                  <a:lnTo>
                    <a:pt x="91929" y="211342"/>
                  </a:lnTo>
                  <a:lnTo>
                    <a:pt x="49483" y="268107"/>
                  </a:lnTo>
                  <a:lnTo>
                    <a:pt x="14356" y="299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08335" y="2389969"/>
              <a:ext cx="13303" cy="400083"/>
            </a:xfrm>
            <a:custGeom>
              <a:avLst/>
              <a:gdLst/>
              <a:ahLst/>
              <a:cxnLst/>
              <a:rect l="0" t="0" r="0" b="0"/>
              <a:pathLst>
                <a:path w="13303" h="400083">
                  <a:moveTo>
                    <a:pt x="13302" y="0"/>
                  </a:moveTo>
                  <a:lnTo>
                    <a:pt x="2124" y="11178"/>
                  </a:lnTo>
                  <a:lnTo>
                    <a:pt x="0" y="19150"/>
                  </a:lnTo>
                  <a:lnTo>
                    <a:pt x="1879" y="68686"/>
                  </a:lnTo>
                  <a:lnTo>
                    <a:pt x="8186" y="128861"/>
                  </a:lnTo>
                  <a:lnTo>
                    <a:pt x="5056" y="186977"/>
                  </a:lnTo>
                  <a:lnTo>
                    <a:pt x="3224" y="250450"/>
                  </a:lnTo>
                  <a:lnTo>
                    <a:pt x="2862" y="308394"/>
                  </a:lnTo>
                  <a:lnTo>
                    <a:pt x="2791" y="362561"/>
                  </a:lnTo>
                  <a:lnTo>
                    <a:pt x="2773" y="400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95212" y="2389969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31586" y="0"/>
                  </a:moveTo>
                  <a:lnTo>
                    <a:pt x="16931" y="53027"/>
                  </a:lnTo>
                  <a:lnTo>
                    <a:pt x="10623" y="103237"/>
                  </a:lnTo>
                  <a:lnTo>
                    <a:pt x="5565" y="161335"/>
                  </a:lnTo>
                  <a:lnTo>
                    <a:pt x="5938" y="208460"/>
                  </a:lnTo>
                  <a:lnTo>
                    <a:pt x="1173" y="266305"/>
                  </a:lnTo>
                  <a:lnTo>
                    <a:pt x="348" y="314301"/>
                  </a:lnTo>
                  <a:lnTo>
                    <a:pt x="69" y="37451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02121" y="2379440"/>
              <a:ext cx="19310" cy="357970"/>
            </a:xfrm>
            <a:custGeom>
              <a:avLst/>
              <a:gdLst/>
              <a:ahLst/>
              <a:cxnLst/>
              <a:rect l="0" t="0" r="0" b="0"/>
              <a:pathLst>
                <a:path w="19310" h="357970">
                  <a:moveTo>
                    <a:pt x="19309" y="0"/>
                  </a:moveTo>
                  <a:lnTo>
                    <a:pt x="8130" y="16768"/>
                  </a:lnTo>
                  <a:lnTo>
                    <a:pt x="1179" y="49552"/>
                  </a:lnTo>
                  <a:lnTo>
                    <a:pt x="0" y="102551"/>
                  </a:lnTo>
                  <a:lnTo>
                    <a:pt x="6699" y="158081"/>
                  </a:lnTo>
                  <a:lnTo>
                    <a:pt x="8369" y="219699"/>
                  </a:lnTo>
                  <a:lnTo>
                    <a:pt x="8699" y="279790"/>
                  </a:lnTo>
                  <a:lnTo>
                    <a:pt x="8764" y="330481"/>
                  </a:lnTo>
                  <a:lnTo>
                    <a:pt x="878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95687" y="2379440"/>
              <a:ext cx="46676" cy="473783"/>
            </a:xfrm>
            <a:custGeom>
              <a:avLst/>
              <a:gdLst/>
              <a:ahLst/>
              <a:cxnLst/>
              <a:rect l="0" t="0" r="0" b="0"/>
              <a:pathLst>
                <a:path w="46676" h="473783">
                  <a:moveTo>
                    <a:pt x="46675" y="0"/>
                  </a:moveTo>
                  <a:lnTo>
                    <a:pt x="31034" y="26386"/>
                  </a:lnTo>
                  <a:lnTo>
                    <a:pt x="20334" y="62280"/>
                  </a:lnTo>
                  <a:lnTo>
                    <a:pt x="16126" y="116331"/>
                  </a:lnTo>
                  <a:lnTo>
                    <a:pt x="15397" y="164320"/>
                  </a:lnTo>
                  <a:lnTo>
                    <a:pt x="15181" y="219873"/>
                  </a:lnTo>
                  <a:lnTo>
                    <a:pt x="11997" y="273378"/>
                  </a:lnTo>
                  <a:lnTo>
                    <a:pt x="3645" y="329395"/>
                  </a:lnTo>
                  <a:lnTo>
                    <a:pt x="0" y="387327"/>
                  </a:lnTo>
                  <a:lnTo>
                    <a:pt x="3210" y="435298"/>
                  </a:lnTo>
                  <a:lnTo>
                    <a:pt x="4561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69119" y="2389969"/>
              <a:ext cx="10529" cy="336912"/>
            </a:xfrm>
            <a:custGeom>
              <a:avLst/>
              <a:gdLst/>
              <a:ahLst/>
              <a:cxnLst/>
              <a:rect l="0" t="0" r="0" b="0"/>
              <a:pathLst>
                <a:path w="10529" h="336912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3119" y="183643"/>
                  </a:lnTo>
                  <a:lnTo>
                    <a:pt x="9065" y="241645"/>
                  </a:lnTo>
                  <a:lnTo>
                    <a:pt x="10239" y="298683"/>
                  </a:lnTo>
                  <a:lnTo>
                    <a:pt x="10528" y="336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42901" y="2337326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6403" y="49552"/>
                  </a:lnTo>
                  <a:lnTo>
                    <a:pt x="8501" y="110957"/>
                  </a:lnTo>
                  <a:lnTo>
                    <a:pt x="9928" y="163247"/>
                  </a:lnTo>
                  <a:lnTo>
                    <a:pt x="10351" y="221505"/>
                  </a:lnTo>
                  <a:lnTo>
                    <a:pt x="9306" y="276331"/>
                  </a:lnTo>
                  <a:lnTo>
                    <a:pt x="3278" y="32728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79730" y="2824353"/>
              <a:ext cx="252685" cy="261564"/>
            </a:xfrm>
            <a:custGeom>
              <a:avLst/>
              <a:gdLst/>
              <a:ahLst/>
              <a:cxnLst/>
              <a:rect l="0" t="0" r="0" b="0"/>
              <a:pathLst>
                <a:path w="252685" h="261564">
                  <a:moveTo>
                    <a:pt x="0" y="60455"/>
                  </a:moveTo>
                  <a:lnTo>
                    <a:pt x="46639" y="16155"/>
                  </a:lnTo>
                  <a:lnTo>
                    <a:pt x="65182" y="6451"/>
                  </a:lnTo>
                  <a:lnTo>
                    <a:pt x="100942" y="0"/>
                  </a:lnTo>
                  <a:lnTo>
                    <a:pt x="146541" y="6226"/>
                  </a:lnTo>
                  <a:lnTo>
                    <a:pt x="168075" y="12177"/>
                  </a:lnTo>
                  <a:lnTo>
                    <a:pt x="186224" y="28079"/>
                  </a:lnTo>
                  <a:lnTo>
                    <a:pt x="211350" y="70827"/>
                  </a:lnTo>
                  <a:lnTo>
                    <a:pt x="226409" y="121472"/>
                  </a:lnTo>
                  <a:lnTo>
                    <a:pt x="228911" y="161462"/>
                  </a:lnTo>
                  <a:lnTo>
                    <a:pt x="225351" y="184896"/>
                  </a:lnTo>
                  <a:lnTo>
                    <a:pt x="216750" y="203889"/>
                  </a:lnTo>
                  <a:lnTo>
                    <a:pt x="203958" y="220130"/>
                  </a:lnTo>
                  <a:lnTo>
                    <a:pt x="157057" y="256755"/>
                  </a:lnTo>
                  <a:lnTo>
                    <a:pt x="136484" y="261563"/>
                  </a:lnTo>
                  <a:lnTo>
                    <a:pt x="89091" y="255118"/>
                  </a:lnTo>
                  <a:lnTo>
                    <a:pt x="54084" y="240316"/>
                  </a:lnTo>
                  <a:lnTo>
                    <a:pt x="47754" y="231835"/>
                  </a:lnTo>
                  <a:lnTo>
                    <a:pt x="43841" y="209933"/>
                  </a:lnTo>
                  <a:lnTo>
                    <a:pt x="46775" y="199881"/>
                  </a:lnTo>
                  <a:lnTo>
                    <a:pt x="59393" y="182474"/>
                  </a:lnTo>
                  <a:lnTo>
                    <a:pt x="86228" y="165109"/>
                  </a:lnTo>
                  <a:lnTo>
                    <a:pt x="135143" y="157166"/>
                  </a:lnTo>
                  <a:lnTo>
                    <a:pt x="189865" y="158717"/>
                  </a:lnTo>
                  <a:lnTo>
                    <a:pt x="252684" y="176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90176" y="2842694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31585" y="0"/>
                  </a:moveTo>
                  <a:lnTo>
                    <a:pt x="15944" y="17981"/>
                  </a:lnTo>
                  <a:lnTo>
                    <a:pt x="7866" y="34897"/>
                  </a:lnTo>
                  <a:lnTo>
                    <a:pt x="1036" y="96117"/>
                  </a:lnTo>
                  <a:lnTo>
                    <a:pt x="205" y="15117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98008" y="2832165"/>
              <a:ext cx="246229" cy="258835"/>
            </a:xfrm>
            <a:custGeom>
              <a:avLst/>
              <a:gdLst/>
              <a:ahLst/>
              <a:cxnLst/>
              <a:rect l="0" t="0" r="0" b="0"/>
              <a:pathLst>
                <a:path w="246229" h="258835">
                  <a:moveTo>
                    <a:pt x="144686" y="31586"/>
                  </a:moveTo>
                  <a:lnTo>
                    <a:pt x="101994" y="34705"/>
                  </a:lnTo>
                  <a:lnTo>
                    <a:pt x="70815" y="46158"/>
                  </a:lnTo>
                  <a:lnTo>
                    <a:pt x="34428" y="70989"/>
                  </a:lnTo>
                  <a:lnTo>
                    <a:pt x="17520" y="97073"/>
                  </a:lnTo>
                  <a:lnTo>
                    <a:pt x="2497" y="138498"/>
                  </a:lnTo>
                  <a:lnTo>
                    <a:pt x="0" y="175827"/>
                  </a:lnTo>
                  <a:lnTo>
                    <a:pt x="3562" y="198638"/>
                  </a:lnTo>
                  <a:lnTo>
                    <a:pt x="12164" y="217356"/>
                  </a:lnTo>
                  <a:lnTo>
                    <a:pt x="17734" y="225623"/>
                  </a:lnTo>
                  <a:lnTo>
                    <a:pt x="47929" y="248435"/>
                  </a:lnTo>
                  <a:lnTo>
                    <a:pt x="86511" y="258834"/>
                  </a:lnTo>
                  <a:lnTo>
                    <a:pt x="121990" y="256326"/>
                  </a:lnTo>
                  <a:lnTo>
                    <a:pt x="154729" y="242585"/>
                  </a:lnTo>
                  <a:lnTo>
                    <a:pt x="203689" y="203281"/>
                  </a:lnTo>
                  <a:lnTo>
                    <a:pt x="237338" y="146760"/>
                  </a:lnTo>
                  <a:lnTo>
                    <a:pt x="246228" y="110035"/>
                  </a:lnTo>
                  <a:lnTo>
                    <a:pt x="244264" y="53268"/>
                  </a:lnTo>
                  <a:lnTo>
                    <a:pt x="246166" y="42531"/>
                  </a:lnTo>
                  <a:lnTo>
                    <a:pt x="245095" y="33034"/>
                  </a:lnTo>
                  <a:lnTo>
                    <a:pt x="2289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47813" y="297956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114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79440" y="2895336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4939" y="16768"/>
                  </a:lnTo>
                  <a:lnTo>
                    <a:pt x="8211" y="69516"/>
                  </a:lnTo>
                  <a:lnTo>
                    <a:pt x="6951" y="12309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21388" y="2990093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37202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49062" y="2811108"/>
              <a:ext cx="198711" cy="287536"/>
            </a:xfrm>
            <a:custGeom>
              <a:avLst/>
              <a:gdLst/>
              <a:ahLst/>
              <a:cxnLst/>
              <a:rect l="0" t="0" r="0" b="0"/>
              <a:pathLst>
                <a:path w="198711" h="287536">
                  <a:moveTo>
                    <a:pt x="93425" y="0"/>
                  </a:moveTo>
                  <a:lnTo>
                    <a:pt x="115781" y="0"/>
                  </a:lnTo>
                  <a:lnTo>
                    <a:pt x="132997" y="6239"/>
                  </a:lnTo>
                  <a:lnTo>
                    <a:pt x="163112" y="29309"/>
                  </a:lnTo>
                  <a:lnTo>
                    <a:pt x="171190" y="52021"/>
                  </a:lnTo>
                  <a:lnTo>
                    <a:pt x="181965" y="108672"/>
                  </a:lnTo>
                  <a:lnTo>
                    <a:pt x="193019" y="157687"/>
                  </a:lnTo>
                  <a:lnTo>
                    <a:pt x="183460" y="219450"/>
                  </a:lnTo>
                  <a:lnTo>
                    <a:pt x="168195" y="246607"/>
                  </a:lnTo>
                  <a:lnTo>
                    <a:pt x="143265" y="269471"/>
                  </a:lnTo>
                  <a:lnTo>
                    <a:pt x="108062" y="285474"/>
                  </a:lnTo>
                  <a:lnTo>
                    <a:pt x="84722" y="287535"/>
                  </a:lnTo>
                  <a:lnTo>
                    <a:pt x="41143" y="279326"/>
                  </a:lnTo>
                  <a:lnTo>
                    <a:pt x="9304" y="264218"/>
                  </a:lnTo>
                  <a:lnTo>
                    <a:pt x="3419" y="255694"/>
                  </a:lnTo>
                  <a:lnTo>
                    <a:pt x="0" y="233745"/>
                  </a:lnTo>
                  <a:lnTo>
                    <a:pt x="4235" y="223680"/>
                  </a:lnTo>
                  <a:lnTo>
                    <a:pt x="21420" y="206258"/>
                  </a:lnTo>
                  <a:lnTo>
                    <a:pt x="51813" y="188886"/>
                  </a:lnTo>
                  <a:lnTo>
                    <a:pt x="94223" y="181918"/>
                  </a:lnTo>
                  <a:lnTo>
                    <a:pt x="144145" y="187970"/>
                  </a:lnTo>
                  <a:lnTo>
                    <a:pt x="181562" y="200430"/>
                  </a:lnTo>
                  <a:lnTo>
                    <a:pt x="19871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00373" y="2779523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73699" y="0"/>
                  </a:moveTo>
                  <a:lnTo>
                    <a:pt x="29736" y="2024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79150" y="305326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84435" y="2866678"/>
              <a:ext cx="309072" cy="376100"/>
            </a:xfrm>
            <a:custGeom>
              <a:avLst/>
              <a:gdLst/>
              <a:ahLst/>
              <a:cxnLst/>
              <a:rect l="0" t="0" r="0" b="0"/>
              <a:pathLst>
                <a:path w="309072" h="376100">
                  <a:moveTo>
                    <a:pt x="0" y="28658"/>
                  </a:moveTo>
                  <a:lnTo>
                    <a:pt x="11178" y="11891"/>
                  </a:lnTo>
                  <a:lnTo>
                    <a:pt x="19150" y="6951"/>
                  </a:lnTo>
                  <a:lnTo>
                    <a:pt x="52727" y="0"/>
                  </a:lnTo>
                  <a:lnTo>
                    <a:pt x="102875" y="771"/>
                  </a:lnTo>
                  <a:lnTo>
                    <a:pt x="124101" y="6905"/>
                  </a:lnTo>
                  <a:lnTo>
                    <a:pt x="141334" y="17431"/>
                  </a:lnTo>
                  <a:lnTo>
                    <a:pt x="164189" y="42099"/>
                  </a:lnTo>
                  <a:lnTo>
                    <a:pt x="172409" y="64658"/>
                  </a:lnTo>
                  <a:lnTo>
                    <a:pt x="174601" y="77225"/>
                  </a:lnTo>
                  <a:lnTo>
                    <a:pt x="170797" y="97427"/>
                  </a:lnTo>
                  <a:lnTo>
                    <a:pt x="155501" y="121954"/>
                  </a:lnTo>
                  <a:lnTo>
                    <a:pt x="149291" y="129460"/>
                  </a:lnTo>
                  <a:lnTo>
                    <a:pt x="148660" y="133294"/>
                  </a:lnTo>
                  <a:lnTo>
                    <a:pt x="151749" y="134680"/>
                  </a:lnTo>
                  <a:lnTo>
                    <a:pt x="164540" y="135441"/>
                  </a:lnTo>
                  <a:lnTo>
                    <a:pt x="221679" y="153100"/>
                  </a:lnTo>
                  <a:lnTo>
                    <a:pt x="263327" y="180188"/>
                  </a:lnTo>
                  <a:lnTo>
                    <a:pt x="281981" y="198950"/>
                  </a:lnTo>
                  <a:lnTo>
                    <a:pt x="307610" y="249999"/>
                  </a:lnTo>
                  <a:lnTo>
                    <a:pt x="309071" y="274041"/>
                  </a:lnTo>
                  <a:lnTo>
                    <a:pt x="307823" y="287003"/>
                  </a:lnTo>
                  <a:lnTo>
                    <a:pt x="297077" y="307645"/>
                  </a:lnTo>
                  <a:lnTo>
                    <a:pt x="267172" y="339960"/>
                  </a:lnTo>
                  <a:lnTo>
                    <a:pt x="246645" y="348339"/>
                  </a:lnTo>
                  <a:lnTo>
                    <a:pt x="191274" y="362565"/>
                  </a:lnTo>
                  <a:lnTo>
                    <a:pt x="157927" y="376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1168847" y="2531462"/>
            <a:ext cx="181827" cy="134719"/>
          </a:xfrm>
          <a:custGeom>
            <a:avLst/>
            <a:gdLst/>
            <a:ahLst/>
            <a:cxnLst/>
            <a:rect l="0" t="0" r="0" b="0"/>
            <a:pathLst>
              <a:path w="181827" h="134719">
                <a:moveTo>
                  <a:pt x="105101" y="58548"/>
                </a:moveTo>
                <a:lnTo>
                  <a:pt x="87120" y="34501"/>
                </a:lnTo>
                <a:lnTo>
                  <a:pt x="70203" y="20175"/>
                </a:lnTo>
                <a:lnTo>
                  <a:pt x="47867" y="12247"/>
                </a:lnTo>
                <a:lnTo>
                  <a:pt x="35359" y="10133"/>
                </a:lnTo>
                <a:lnTo>
                  <a:pt x="15223" y="14024"/>
                </a:lnTo>
                <a:lnTo>
                  <a:pt x="6578" y="18337"/>
                </a:lnTo>
                <a:lnTo>
                  <a:pt x="1984" y="24721"/>
                </a:lnTo>
                <a:lnTo>
                  <a:pt x="91" y="32487"/>
                </a:lnTo>
                <a:lnTo>
                  <a:pt x="0" y="41174"/>
                </a:lnTo>
                <a:lnTo>
                  <a:pt x="11049" y="70168"/>
                </a:lnTo>
                <a:lnTo>
                  <a:pt x="29140" y="95396"/>
                </a:lnTo>
                <a:lnTo>
                  <a:pt x="48724" y="104171"/>
                </a:lnTo>
                <a:lnTo>
                  <a:pt x="73025" y="106901"/>
                </a:lnTo>
                <a:lnTo>
                  <a:pt x="135004" y="96126"/>
                </a:lnTo>
                <a:lnTo>
                  <a:pt x="162184" y="80731"/>
                </a:lnTo>
                <a:lnTo>
                  <a:pt x="174535" y="64897"/>
                </a:lnTo>
                <a:lnTo>
                  <a:pt x="179466" y="55762"/>
                </a:lnTo>
                <a:lnTo>
                  <a:pt x="181826" y="36253"/>
                </a:lnTo>
                <a:lnTo>
                  <a:pt x="180817" y="26137"/>
                </a:lnTo>
                <a:lnTo>
                  <a:pt x="175466" y="19393"/>
                </a:lnTo>
                <a:lnTo>
                  <a:pt x="157041" y="11900"/>
                </a:lnTo>
                <a:lnTo>
                  <a:pt x="136374" y="11689"/>
                </a:lnTo>
                <a:lnTo>
                  <a:pt x="116660" y="16665"/>
                </a:lnTo>
                <a:lnTo>
                  <a:pt x="54919" y="58972"/>
                </a:lnTo>
                <a:lnTo>
                  <a:pt x="47080" y="65850"/>
                </a:lnTo>
                <a:lnTo>
                  <a:pt x="38370" y="85970"/>
                </a:lnTo>
                <a:lnTo>
                  <a:pt x="36047" y="97886"/>
                </a:lnTo>
                <a:lnTo>
                  <a:pt x="38008" y="107000"/>
                </a:lnTo>
                <a:lnTo>
                  <a:pt x="42825" y="114246"/>
                </a:lnTo>
                <a:lnTo>
                  <a:pt x="49545" y="120247"/>
                </a:lnTo>
                <a:lnTo>
                  <a:pt x="57535" y="123077"/>
                </a:lnTo>
                <a:lnTo>
                  <a:pt x="75772" y="123102"/>
                </a:lnTo>
                <a:lnTo>
                  <a:pt x="105769" y="110950"/>
                </a:lnTo>
                <a:lnTo>
                  <a:pt x="120216" y="95876"/>
                </a:lnTo>
                <a:lnTo>
                  <a:pt x="144611" y="63192"/>
                </a:lnTo>
                <a:lnTo>
                  <a:pt x="146649" y="54625"/>
                </a:lnTo>
                <a:lnTo>
                  <a:pt x="142674" y="35747"/>
                </a:lnTo>
                <a:lnTo>
                  <a:pt x="127282" y="10978"/>
                </a:lnTo>
                <a:lnTo>
                  <a:pt x="108330" y="2311"/>
                </a:lnTo>
                <a:lnTo>
                  <a:pt x="96725" y="0"/>
                </a:lnTo>
                <a:lnTo>
                  <a:pt x="74472" y="3671"/>
                </a:lnTo>
                <a:lnTo>
                  <a:pt x="45333" y="18891"/>
                </a:lnTo>
                <a:lnTo>
                  <a:pt x="30574" y="32734"/>
                </a:lnTo>
                <a:lnTo>
                  <a:pt x="20115" y="50585"/>
                </a:lnTo>
                <a:lnTo>
                  <a:pt x="17806" y="70216"/>
                </a:lnTo>
                <a:lnTo>
                  <a:pt x="21850" y="90640"/>
                </a:lnTo>
                <a:lnTo>
                  <a:pt x="31446" y="111416"/>
                </a:lnTo>
                <a:lnTo>
                  <a:pt x="46629" y="126108"/>
                </a:lnTo>
                <a:lnTo>
                  <a:pt x="55591" y="131664"/>
                </a:lnTo>
                <a:lnTo>
                  <a:pt x="74908" y="134718"/>
                </a:lnTo>
                <a:lnTo>
                  <a:pt x="84972" y="133894"/>
                </a:lnTo>
                <a:lnTo>
                  <a:pt x="102394" y="126740"/>
                </a:lnTo>
                <a:lnTo>
                  <a:pt x="110315" y="121557"/>
                </a:lnTo>
                <a:lnTo>
                  <a:pt x="122236" y="106439"/>
                </a:lnTo>
                <a:lnTo>
                  <a:pt x="139421" y="68138"/>
                </a:lnTo>
                <a:lnTo>
                  <a:pt x="139679" y="59092"/>
                </a:lnTo>
                <a:lnTo>
                  <a:pt x="133727" y="42802"/>
                </a:lnTo>
                <a:lnTo>
                  <a:pt x="117222" y="20477"/>
                </a:lnTo>
                <a:lnTo>
                  <a:pt x="91925" y="4634"/>
                </a:lnTo>
                <a:lnTo>
                  <a:pt x="69219" y="2611"/>
                </a:lnTo>
                <a:lnTo>
                  <a:pt x="45869" y="6781"/>
                </a:lnTo>
                <a:lnTo>
                  <a:pt x="27693" y="16433"/>
                </a:lnTo>
                <a:lnTo>
                  <a:pt x="14935" y="31642"/>
                </a:lnTo>
                <a:lnTo>
                  <a:pt x="9895" y="40610"/>
                </a:lnTo>
                <a:lnTo>
                  <a:pt x="7415" y="63054"/>
                </a:lnTo>
                <a:lnTo>
                  <a:pt x="11382" y="86287"/>
                </a:lnTo>
                <a:lnTo>
                  <a:pt x="20944" y="104411"/>
                </a:lnTo>
                <a:lnTo>
                  <a:pt x="36112" y="117146"/>
                </a:lnTo>
                <a:lnTo>
                  <a:pt x="45070" y="122180"/>
                </a:lnTo>
                <a:lnTo>
                  <a:pt x="64383" y="124653"/>
                </a:lnTo>
                <a:lnTo>
                  <a:pt x="84664" y="120683"/>
                </a:lnTo>
                <a:lnTo>
                  <a:pt x="105376" y="111120"/>
                </a:lnTo>
                <a:lnTo>
                  <a:pt x="120041" y="95952"/>
                </a:lnTo>
                <a:lnTo>
                  <a:pt x="125589" y="86993"/>
                </a:lnTo>
                <a:lnTo>
                  <a:pt x="126949" y="77511"/>
                </a:lnTo>
                <a:lnTo>
                  <a:pt x="122220" y="57617"/>
                </a:lnTo>
                <a:lnTo>
                  <a:pt x="115344" y="52078"/>
                </a:lnTo>
                <a:lnTo>
                  <a:pt x="95225" y="49043"/>
                </a:lnTo>
                <a:lnTo>
                  <a:pt x="63180" y="53912"/>
                </a:lnTo>
                <a:lnTo>
                  <a:pt x="54927" y="58967"/>
                </a:lnTo>
                <a:lnTo>
                  <a:pt x="42637" y="73942"/>
                </a:lnTo>
                <a:lnTo>
                  <a:pt x="39514" y="95416"/>
                </a:lnTo>
                <a:lnTo>
                  <a:pt x="40320" y="107693"/>
                </a:lnTo>
                <a:lnTo>
                  <a:pt x="44366" y="117048"/>
                </a:lnTo>
                <a:lnTo>
                  <a:pt x="58220" y="130561"/>
                </a:lnTo>
                <a:lnTo>
                  <a:pt x="66828" y="133463"/>
                </a:lnTo>
                <a:lnTo>
                  <a:pt x="85751" y="133568"/>
                </a:lnTo>
                <a:lnTo>
                  <a:pt x="102740" y="126595"/>
                </a:lnTo>
                <a:lnTo>
                  <a:pt x="110546" y="121460"/>
                </a:lnTo>
                <a:lnTo>
                  <a:pt x="122339" y="103277"/>
                </a:lnTo>
                <a:lnTo>
                  <a:pt x="127121" y="91877"/>
                </a:lnTo>
                <a:lnTo>
                  <a:pt x="127970" y="81937"/>
                </a:lnTo>
                <a:lnTo>
                  <a:pt x="122674" y="64653"/>
                </a:lnTo>
                <a:lnTo>
                  <a:pt x="106538" y="41770"/>
                </a:lnTo>
                <a:lnTo>
                  <a:pt x="87412" y="33544"/>
                </a:lnTo>
                <a:lnTo>
                  <a:pt x="75761" y="31350"/>
                </a:lnTo>
                <a:lnTo>
                  <a:pt x="53456" y="35152"/>
                </a:lnTo>
                <a:lnTo>
                  <a:pt x="42595" y="39441"/>
                </a:lnTo>
                <a:lnTo>
                  <a:pt x="27408" y="53565"/>
                </a:lnTo>
                <a:lnTo>
                  <a:pt x="21720" y="62245"/>
                </a:lnTo>
                <a:lnTo>
                  <a:pt x="18520" y="81248"/>
                </a:lnTo>
                <a:lnTo>
                  <a:pt x="19304" y="91229"/>
                </a:lnTo>
                <a:lnTo>
                  <a:pt x="23336" y="99053"/>
                </a:lnTo>
                <a:lnTo>
                  <a:pt x="37176" y="110865"/>
                </a:lnTo>
                <a:lnTo>
                  <a:pt x="64698" y="124092"/>
                </a:lnTo>
                <a:lnTo>
                  <a:pt x="84804" y="125503"/>
                </a:lnTo>
                <a:lnTo>
                  <a:pt x="104269" y="121061"/>
                </a:lnTo>
                <a:lnTo>
                  <a:pt x="120719" y="111288"/>
                </a:lnTo>
                <a:lnTo>
                  <a:pt x="124871" y="104237"/>
                </a:lnTo>
                <a:lnTo>
                  <a:pt x="126366" y="87043"/>
                </a:lnTo>
                <a:lnTo>
                  <a:pt x="120011" y="70822"/>
                </a:lnTo>
                <a:lnTo>
                  <a:pt x="115041" y="63221"/>
                </a:lnTo>
                <a:lnTo>
                  <a:pt x="107048" y="58154"/>
                </a:lnTo>
                <a:lnTo>
                  <a:pt x="85689" y="52524"/>
                </a:lnTo>
                <a:lnTo>
                  <a:pt x="75782" y="54532"/>
                </a:lnTo>
                <a:lnTo>
                  <a:pt x="58535" y="66122"/>
                </a:lnTo>
                <a:lnTo>
                  <a:pt x="54170" y="74126"/>
                </a:lnTo>
                <a:lnTo>
                  <a:pt x="52439" y="92378"/>
                </a:lnTo>
                <a:lnTo>
                  <a:pt x="55955" y="97479"/>
                </a:lnTo>
                <a:lnTo>
                  <a:pt x="61808" y="99709"/>
                </a:lnTo>
                <a:lnTo>
                  <a:pt x="69220" y="100027"/>
                </a:lnTo>
                <a:lnTo>
                  <a:pt x="83695" y="94141"/>
                </a:lnTo>
                <a:lnTo>
                  <a:pt x="90830" y="89295"/>
                </a:lnTo>
                <a:lnTo>
                  <a:pt x="92077" y="84895"/>
                </a:lnTo>
                <a:lnTo>
                  <a:pt x="89399" y="80792"/>
                </a:lnTo>
                <a:lnTo>
                  <a:pt x="73515" y="6907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1252891" y="2382983"/>
            <a:ext cx="1158136" cy="181827"/>
          </a:xfrm>
          <a:custGeom>
            <a:avLst/>
            <a:gdLst/>
            <a:ahLst/>
            <a:cxnLst/>
            <a:rect l="0" t="0" r="0" b="0"/>
            <a:pathLst>
              <a:path w="1158136" h="181827">
                <a:moveTo>
                  <a:pt x="0" y="133327"/>
                </a:moveTo>
                <a:lnTo>
                  <a:pt x="55087" y="83829"/>
                </a:lnTo>
                <a:lnTo>
                  <a:pt x="116028" y="47638"/>
                </a:lnTo>
                <a:lnTo>
                  <a:pt x="179003" y="24713"/>
                </a:lnTo>
                <a:lnTo>
                  <a:pt x="234749" y="1796"/>
                </a:lnTo>
                <a:lnTo>
                  <a:pt x="259921" y="0"/>
                </a:lnTo>
                <a:lnTo>
                  <a:pt x="321010" y="5834"/>
                </a:lnTo>
                <a:lnTo>
                  <a:pt x="378318" y="18287"/>
                </a:lnTo>
                <a:lnTo>
                  <a:pt x="430405" y="36333"/>
                </a:lnTo>
                <a:lnTo>
                  <a:pt x="492365" y="80965"/>
                </a:lnTo>
                <a:lnTo>
                  <a:pt x="552892" y="129834"/>
                </a:lnTo>
                <a:lnTo>
                  <a:pt x="581089" y="159067"/>
                </a:lnTo>
                <a:lnTo>
                  <a:pt x="590884" y="177522"/>
                </a:lnTo>
                <a:lnTo>
                  <a:pt x="596304" y="181508"/>
                </a:lnTo>
                <a:lnTo>
                  <a:pt x="602257" y="181826"/>
                </a:lnTo>
                <a:lnTo>
                  <a:pt x="608565" y="179698"/>
                </a:lnTo>
                <a:lnTo>
                  <a:pt x="618693" y="167975"/>
                </a:lnTo>
                <a:lnTo>
                  <a:pt x="640317" y="137442"/>
                </a:lnTo>
                <a:lnTo>
                  <a:pt x="697507" y="97292"/>
                </a:lnTo>
                <a:lnTo>
                  <a:pt x="720355" y="78067"/>
                </a:lnTo>
                <a:lnTo>
                  <a:pt x="779496" y="45760"/>
                </a:lnTo>
                <a:lnTo>
                  <a:pt x="831802" y="25018"/>
                </a:lnTo>
                <a:lnTo>
                  <a:pt x="868941" y="19737"/>
                </a:lnTo>
                <a:lnTo>
                  <a:pt x="928979" y="29260"/>
                </a:lnTo>
                <a:lnTo>
                  <a:pt x="966234" y="42051"/>
                </a:lnTo>
                <a:lnTo>
                  <a:pt x="1004675" y="67334"/>
                </a:lnTo>
                <a:lnTo>
                  <a:pt x="1063278" y="122826"/>
                </a:lnTo>
                <a:lnTo>
                  <a:pt x="1090054" y="151832"/>
                </a:lnTo>
                <a:lnTo>
                  <a:pt x="1097851" y="168458"/>
                </a:lnTo>
                <a:lnTo>
                  <a:pt x="1098058" y="171956"/>
                </a:lnTo>
                <a:lnTo>
                  <a:pt x="1095857" y="171948"/>
                </a:lnTo>
                <a:lnTo>
                  <a:pt x="1038241" y="139994"/>
                </a:lnTo>
                <a:lnTo>
                  <a:pt x="1016546" y="129583"/>
                </a:lnTo>
                <a:lnTo>
                  <a:pt x="1022677" y="130884"/>
                </a:lnTo>
                <a:lnTo>
                  <a:pt x="1065890" y="156832"/>
                </a:lnTo>
                <a:lnTo>
                  <a:pt x="1074411" y="157186"/>
                </a:lnTo>
                <a:lnTo>
                  <a:pt x="1090119" y="151340"/>
                </a:lnTo>
                <a:lnTo>
                  <a:pt x="1112115" y="134895"/>
                </a:lnTo>
                <a:lnTo>
                  <a:pt x="1127862" y="109616"/>
                </a:lnTo>
                <a:lnTo>
                  <a:pt x="1147317" y="62398"/>
                </a:lnTo>
                <a:lnTo>
                  <a:pt x="1158135" y="385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2010943" y="2372114"/>
            <a:ext cx="357969" cy="170226"/>
          </a:xfrm>
          <a:custGeom>
            <a:avLst/>
            <a:gdLst/>
            <a:ahLst/>
            <a:cxnLst/>
            <a:rect l="0" t="0" r="0" b="0"/>
            <a:pathLst>
              <a:path w="357969" h="170226">
                <a:moveTo>
                  <a:pt x="357968" y="154725"/>
                </a:moveTo>
                <a:lnTo>
                  <a:pt x="346790" y="143547"/>
                </a:lnTo>
                <a:lnTo>
                  <a:pt x="328824" y="138059"/>
                </a:lnTo>
                <a:lnTo>
                  <a:pt x="272892" y="127010"/>
                </a:lnTo>
                <a:lnTo>
                  <a:pt x="212075" y="118060"/>
                </a:lnTo>
                <a:lnTo>
                  <a:pt x="155006" y="121662"/>
                </a:lnTo>
                <a:lnTo>
                  <a:pt x="141942" y="122154"/>
                </a:lnTo>
                <a:lnTo>
                  <a:pt x="136742" y="123653"/>
                </a:lnTo>
                <a:lnTo>
                  <a:pt x="136785" y="125821"/>
                </a:lnTo>
                <a:lnTo>
                  <a:pt x="146191" y="131350"/>
                </a:lnTo>
                <a:lnTo>
                  <a:pt x="202029" y="150150"/>
                </a:lnTo>
                <a:lnTo>
                  <a:pt x="261856" y="159712"/>
                </a:lnTo>
                <a:lnTo>
                  <a:pt x="305058" y="170225"/>
                </a:lnTo>
                <a:lnTo>
                  <a:pt x="326264" y="168243"/>
                </a:lnTo>
                <a:lnTo>
                  <a:pt x="333323" y="162567"/>
                </a:lnTo>
                <a:lnTo>
                  <a:pt x="341166" y="143782"/>
                </a:lnTo>
                <a:lnTo>
                  <a:pt x="341532" y="122955"/>
                </a:lnTo>
                <a:lnTo>
                  <a:pt x="336625" y="103170"/>
                </a:lnTo>
                <a:lnTo>
                  <a:pt x="314411" y="71405"/>
                </a:lnTo>
                <a:lnTo>
                  <a:pt x="279400" y="36691"/>
                </a:lnTo>
                <a:lnTo>
                  <a:pt x="220670" y="11257"/>
                </a:lnTo>
                <a:lnTo>
                  <a:pt x="175780" y="0"/>
                </a:lnTo>
                <a:lnTo>
                  <a:pt x="139040" y="866"/>
                </a:lnTo>
                <a:lnTo>
                  <a:pt x="116777" y="6795"/>
                </a:lnTo>
                <a:lnTo>
                  <a:pt x="77009" y="29664"/>
                </a:lnTo>
                <a:lnTo>
                  <a:pt x="50503" y="46700"/>
                </a:lnTo>
                <a:lnTo>
                  <a:pt x="23542" y="62276"/>
                </a:lnTo>
                <a:lnTo>
                  <a:pt x="0" y="810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3305948" y="431668"/>
            <a:ext cx="673825" cy="568540"/>
            <a:chOff x="3305948" y="431668"/>
            <a:chExt cx="673825" cy="568540"/>
          </a:xfrm>
        </p:grpSpPr>
        <p:sp>
          <p:nvSpPr>
            <p:cNvPr id="37" name="Freeform 36"/>
            <p:cNvSpPr/>
            <p:nvPr/>
          </p:nvSpPr>
          <p:spPr>
            <a:xfrm>
              <a:off x="3305948" y="705409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0135" y="11453"/>
                  </a:lnTo>
                  <a:lnTo>
                    <a:pt x="29242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16476" y="84227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364" y="0"/>
                  </a:lnTo>
                  <a:lnTo>
                    <a:pt x="132283" y="1170"/>
                  </a:lnTo>
                  <a:lnTo>
                    <a:pt x="80399" y="7236"/>
                  </a:lnTo>
                  <a:lnTo>
                    <a:pt x="2294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663917" y="684352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3254" y="3119"/>
                  </a:lnTo>
                  <a:lnTo>
                    <a:pt x="3271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58715" y="431668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0" y="0"/>
                  </a:moveTo>
                  <a:lnTo>
                    <a:pt x="0" y="54144"/>
                  </a:lnTo>
                  <a:lnTo>
                    <a:pt x="0" y="101441"/>
                  </a:lnTo>
                  <a:lnTo>
                    <a:pt x="0" y="159908"/>
                  </a:lnTo>
                  <a:lnTo>
                    <a:pt x="0" y="221685"/>
                  </a:lnTo>
                  <a:lnTo>
                    <a:pt x="0" y="284443"/>
                  </a:lnTo>
                  <a:lnTo>
                    <a:pt x="0" y="347492"/>
                  </a:lnTo>
                  <a:lnTo>
                    <a:pt x="0" y="410627"/>
                  </a:lnTo>
                  <a:lnTo>
                    <a:pt x="3119" y="470667"/>
                  </a:lnTo>
                  <a:lnTo>
                    <a:pt x="11453" y="522382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4833013" y="84227"/>
            <a:ext cx="325819" cy="5938074"/>
          </a:xfrm>
          <a:custGeom>
            <a:avLst/>
            <a:gdLst/>
            <a:ahLst/>
            <a:cxnLst/>
            <a:rect l="0" t="0" r="0" b="0"/>
            <a:pathLst>
              <a:path w="325819" h="5938074">
                <a:moveTo>
                  <a:pt x="10096" y="0"/>
                </a:moveTo>
                <a:lnTo>
                  <a:pt x="1762" y="37478"/>
                </a:lnTo>
                <a:lnTo>
                  <a:pt x="0" y="94491"/>
                </a:lnTo>
                <a:lnTo>
                  <a:pt x="8058" y="148777"/>
                </a:lnTo>
                <a:lnTo>
                  <a:pt x="16381" y="201230"/>
                </a:lnTo>
                <a:lnTo>
                  <a:pt x="22906" y="262061"/>
                </a:lnTo>
                <a:lnTo>
                  <a:pt x="29523" y="319137"/>
                </a:lnTo>
                <a:lnTo>
                  <a:pt x="38066" y="375472"/>
                </a:lnTo>
                <a:lnTo>
                  <a:pt x="40967" y="434780"/>
                </a:lnTo>
                <a:lnTo>
                  <a:pt x="41469" y="485233"/>
                </a:lnTo>
                <a:lnTo>
                  <a:pt x="44738" y="537227"/>
                </a:lnTo>
                <a:lnTo>
                  <a:pt x="49996" y="589677"/>
                </a:lnTo>
                <a:lnTo>
                  <a:pt x="51554" y="642263"/>
                </a:lnTo>
                <a:lnTo>
                  <a:pt x="55135" y="698008"/>
                </a:lnTo>
                <a:lnTo>
                  <a:pt x="60485" y="755859"/>
                </a:lnTo>
                <a:lnTo>
                  <a:pt x="65190" y="813165"/>
                </a:lnTo>
                <a:lnTo>
                  <a:pt x="70874" y="874598"/>
                </a:lnTo>
                <a:lnTo>
                  <a:pt x="75677" y="937254"/>
                </a:lnTo>
                <a:lnTo>
                  <a:pt x="81390" y="1000272"/>
                </a:lnTo>
                <a:lnTo>
                  <a:pt x="86202" y="1063398"/>
                </a:lnTo>
                <a:lnTo>
                  <a:pt x="91917" y="1126555"/>
                </a:lnTo>
                <a:lnTo>
                  <a:pt x="93254" y="1169836"/>
                </a:lnTo>
                <a:lnTo>
                  <a:pt x="93848" y="1216368"/>
                </a:lnTo>
                <a:lnTo>
                  <a:pt x="97232" y="1261225"/>
                </a:lnTo>
                <a:lnTo>
                  <a:pt x="101465" y="1305729"/>
                </a:lnTo>
                <a:lnTo>
                  <a:pt x="103347" y="1352804"/>
                </a:lnTo>
                <a:lnTo>
                  <a:pt x="107303" y="1397903"/>
                </a:lnTo>
                <a:lnTo>
                  <a:pt x="111790" y="1442513"/>
                </a:lnTo>
                <a:lnTo>
                  <a:pt x="113785" y="1489636"/>
                </a:lnTo>
                <a:lnTo>
                  <a:pt x="117791" y="1534756"/>
                </a:lnTo>
                <a:lnTo>
                  <a:pt x="122301" y="1578206"/>
                </a:lnTo>
                <a:lnTo>
                  <a:pt x="124305" y="1620914"/>
                </a:lnTo>
                <a:lnTo>
                  <a:pt x="128316" y="1666412"/>
                </a:lnTo>
                <a:lnTo>
                  <a:pt x="132828" y="1712759"/>
                </a:lnTo>
                <a:lnTo>
                  <a:pt x="134833" y="1756755"/>
                </a:lnTo>
                <a:lnTo>
                  <a:pt x="138844" y="1799705"/>
                </a:lnTo>
                <a:lnTo>
                  <a:pt x="143356" y="1843360"/>
                </a:lnTo>
                <a:lnTo>
                  <a:pt x="145361" y="1890059"/>
                </a:lnTo>
                <a:lnTo>
                  <a:pt x="149372" y="1934990"/>
                </a:lnTo>
                <a:lnTo>
                  <a:pt x="153884" y="1979526"/>
                </a:lnTo>
                <a:lnTo>
                  <a:pt x="155890" y="2026616"/>
                </a:lnTo>
                <a:lnTo>
                  <a:pt x="156781" y="2074841"/>
                </a:lnTo>
                <a:lnTo>
                  <a:pt x="158347" y="2123570"/>
                </a:lnTo>
                <a:lnTo>
                  <a:pt x="162943" y="2172524"/>
                </a:lnTo>
                <a:lnTo>
                  <a:pt x="165765" y="2218458"/>
                </a:lnTo>
                <a:lnTo>
                  <a:pt x="168189" y="2263439"/>
                </a:lnTo>
                <a:lnTo>
                  <a:pt x="173166" y="2310727"/>
                </a:lnTo>
                <a:lnTo>
                  <a:pt x="176158" y="2355920"/>
                </a:lnTo>
                <a:lnTo>
                  <a:pt x="178658" y="2399403"/>
                </a:lnTo>
                <a:lnTo>
                  <a:pt x="183668" y="2442125"/>
                </a:lnTo>
                <a:lnTo>
                  <a:pt x="189794" y="2484510"/>
                </a:lnTo>
                <a:lnTo>
                  <a:pt x="196700" y="2547833"/>
                </a:lnTo>
                <a:lnTo>
                  <a:pt x="201866" y="2611049"/>
                </a:lnTo>
                <a:lnTo>
                  <a:pt x="207686" y="2674233"/>
                </a:lnTo>
                <a:lnTo>
                  <a:pt x="212530" y="2737408"/>
                </a:lnTo>
                <a:lnTo>
                  <a:pt x="221374" y="2800580"/>
                </a:lnTo>
                <a:lnTo>
                  <a:pt x="226830" y="2843865"/>
                </a:lnTo>
                <a:lnTo>
                  <a:pt x="229255" y="2890398"/>
                </a:lnTo>
                <a:lnTo>
                  <a:pt x="230332" y="2935256"/>
                </a:lnTo>
                <a:lnTo>
                  <a:pt x="230811" y="2978590"/>
                </a:lnTo>
                <a:lnTo>
                  <a:pt x="231024" y="3021246"/>
                </a:lnTo>
                <a:lnTo>
                  <a:pt x="236733" y="3084722"/>
                </a:lnTo>
                <a:lnTo>
                  <a:pt x="240244" y="3147983"/>
                </a:lnTo>
                <a:lnTo>
                  <a:pt x="241285" y="3211181"/>
                </a:lnTo>
                <a:lnTo>
                  <a:pt x="247182" y="3274360"/>
                </a:lnTo>
                <a:lnTo>
                  <a:pt x="250749" y="3337533"/>
                </a:lnTo>
                <a:lnTo>
                  <a:pt x="251806" y="3400705"/>
                </a:lnTo>
                <a:lnTo>
                  <a:pt x="257708" y="3463876"/>
                </a:lnTo>
                <a:lnTo>
                  <a:pt x="260526" y="3509110"/>
                </a:lnTo>
                <a:lnTo>
                  <a:pt x="261778" y="3555340"/>
                </a:lnTo>
                <a:lnTo>
                  <a:pt x="262334" y="3599283"/>
                </a:lnTo>
                <a:lnTo>
                  <a:pt x="262582" y="3642210"/>
                </a:lnTo>
                <a:lnTo>
                  <a:pt x="262692" y="3684686"/>
                </a:lnTo>
                <a:lnTo>
                  <a:pt x="262753" y="3748060"/>
                </a:lnTo>
                <a:lnTo>
                  <a:pt x="261602" y="3811291"/>
                </a:lnTo>
                <a:lnTo>
                  <a:pt x="255541" y="3874480"/>
                </a:lnTo>
                <a:lnTo>
                  <a:pt x="253226" y="3936487"/>
                </a:lnTo>
                <a:lnTo>
                  <a:pt x="252540" y="3993593"/>
                </a:lnTo>
                <a:lnTo>
                  <a:pt x="252337" y="4054448"/>
                </a:lnTo>
                <a:lnTo>
                  <a:pt x="252276" y="4116932"/>
                </a:lnTo>
                <a:lnTo>
                  <a:pt x="252258" y="4178730"/>
                </a:lnTo>
                <a:lnTo>
                  <a:pt x="252253" y="4235775"/>
                </a:lnTo>
                <a:lnTo>
                  <a:pt x="252252" y="4295441"/>
                </a:lnTo>
                <a:lnTo>
                  <a:pt x="252251" y="4350684"/>
                </a:lnTo>
                <a:lnTo>
                  <a:pt x="252251" y="4404097"/>
                </a:lnTo>
                <a:lnTo>
                  <a:pt x="252251" y="4456969"/>
                </a:lnTo>
                <a:lnTo>
                  <a:pt x="252251" y="4509679"/>
                </a:lnTo>
                <a:lnTo>
                  <a:pt x="252251" y="4563511"/>
                </a:lnTo>
                <a:lnTo>
                  <a:pt x="252251" y="4622225"/>
                </a:lnTo>
                <a:lnTo>
                  <a:pt x="253421" y="4677187"/>
                </a:lnTo>
                <a:lnTo>
                  <a:pt x="259487" y="4730516"/>
                </a:lnTo>
                <a:lnTo>
                  <a:pt x="261804" y="4784532"/>
                </a:lnTo>
                <a:lnTo>
                  <a:pt x="263660" y="4843301"/>
                </a:lnTo>
                <a:lnTo>
                  <a:pt x="269929" y="4899448"/>
                </a:lnTo>
                <a:lnTo>
                  <a:pt x="272307" y="4958848"/>
                </a:lnTo>
                <a:lnTo>
                  <a:pt x="274181" y="5015183"/>
                </a:lnTo>
                <a:lnTo>
                  <a:pt x="280456" y="5074639"/>
                </a:lnTo>
                <a:lnTo>
                  <a:pt x="284004" y="5130989"/>
                </a:lnTo>
                <a:lnTo>
                  <a:pt x="290775" y="5190450"/>
                </a:lnTo>
                <a:lnTo>
                  <a:pt x="294471" y="5245632"/>
                </a:lnTo>
                <a:lnTo>
                  <a:pt x="301286" y="5299028"/>
                </a:lnTo>
                <a:lnTo>
                  <a:pt x="304994" y="5350723"/>
                </a:lnTo>
                <a:lnTo>
                  <a:pt x="313015" y="5410705"/>
                </a:lnTo>
                <a:lnTo>
                  <a:pt x="314947" y="5473203"/>
                </a:lnTo>
                <a:lnTo>
                  <a:pt x="322563" y="5533469"/>
                </a:lnTo>
                <a:lnTo>
                  <a:pt x="325281" y="5590433"/>
                </a:lnTo>
                <a:lnTo>
                  <a:pt x="325818" y="5652334"/>
                </a:lnTo>
                <a:lnTo>
                  <a:pt x="320322" y="5703541"/>
                </a:lnTo>
                <a:lnTo>
                  <a:pt x="316390" y="5766011"/>
                </a:lnTo>
                <a:lnTo>
                  <a:pt x="315709" y="5815082"/>
                </a:lnTo>
                <a:lnTo>
                  <a:pt x="315507" y="5862117"/>
                </a:lnTo>
                <a:lnTo>
                  <a:pt x="315439" y="5920989"/>
                </a:lnTo>
                <a:lnTo>
                  <a:pt x="315422" y="59380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5457559" y="1992126"/>
            <a:ext cx="2770845" cy="376786"/>
            <a:chOff x="5457559" y="1992126"/>
            <a:chExt cx="2770845" cy="376786"/>
          </a:xfrm>
        </p:grpSpPr>
        <p:sp>
          <p:nvSpPr>
            <p:cNvPr id="43" name="Freeform 42"/>
            <p:cNvSpPr/>
            <p:nvPr/>
          </p:nvSpPr>
          <p:spPr>
            <a:xfrm>
              <a:off x="5457559" y="2044868"/>
              <a:ext cx="2702027" cy="324044"/>
            </a:xfrm>
            <a:custGeom>
              <a:avLst/>
              <a:gdLst/>
              <a:ahLst/>
              <a:cxnLst/>
              <a:rect l="0" t="0" r="0" b="0"/>
              <a:pathLst>
                <a:path w="2702027" h="324044">
                  <a:moveTo>
                    <a:pt x="2702026" y="102945"/>
                  </a:moveTo>
                  <a:lnTo>
                    <a:pt x="2664548" y="94612"/>
                  </a:lnTo>
                  <a:lnTo>
                    <a:pt x="2613125" y="92850"/>
                  </a:lnTo>
                  <a:lnTo>
                    <a:pt x="2557907" y="92502"/>
                  </a:lnTo>
                  <a:lnTo>
                    <a:pt x="2498820" y="95553"/>
                  </a:lnTo>
                  <a:lnTo>
                    <a:pt x="2436759" y="101485"/>
                  </a:lnTo>
                  <a:lnTo>
                    <a:pt x="2388032" y="102512"/>
                  </a:lnTo>
                  <a:lnTo>
                    <a:pt x="2328740" y="96794"/>
                  </a:lnTo>
                  <a:lnTo>
                    <a:pt x="2265524" y="101904"/>
                  </a:lnTo>
                  <a:lnTo>
                    <a:pt x="2203199" y="102739"/>
                  </a:lnTo>
                  <a:lnTo>
                    <a:pt x="2141495" y="102904"/>
                  </a:lnTo>
                  <a:lnTo>
                    <a:pt x="2090627" y="102933"/>
                  </a:lnTo>
                  <a:lnTo>
                    <a:pt x="2032214" y="108532"/>
                  </a:lnTo>
                  <a:lnTo>
                    <a:pt x="1971240" y="112497"/>
                  </a:lnTo>
                  <a:lnTo>
                    <a:pt x="1909802" y="113281"/>
                  </a:lnTo>
                  <a:lnTo>
                    <a:pt x="1858980" y="113416"/>
                  </a:lnTo>
                  <a:lnTo>
                    <a:pt x="1806877" y="113457"/>
                  </a:lnTo>
                  <a:lnTo>
                    <a:pt x="1754394" y="116588"/>
                  </a:lnTo>
                  <a:lnTo>
                    <a:pt x="1701799" y="121805"/>
                  </a:lnTo>
                  <a:lnTo>
                    <a:pt x="1646051" y="123351"/>
                  </a:lnTo>
                  <a:lnTo>
                    <a:pt x="1591319" y="123809"/>
                  </a:lnTo>
                  <a:lnTo>
                    <a:pt x="1530903" y="123964"/>
                  </a:lnTo>
                  <a:lnTo>
                    <a:pt x="1473909" y="123994"/>
                  </a:lnTo>
                  <a:lnTo>
                    <a:pt x="1417591" y="127120"/>
                  </a:lnTo>
                  <a:lnTo>
                    <a:pt x="1361406" y="133067"/>
                  </a:lnTo>
                  <a:lnTo>
                    <a:pt x="1305247" y="134242"/>
                  </a:lnTo>
                  <a:lnTo>
                    <a:pt x="1245975" y="134473"/>
                  </a:lnTo>
                  <a:lnTo>
                    <a:pt x="1183877" y="134519"/>
                  </a:lnTo>
                  <a:lnTo>
                    <a:pt x="1125381" y="141764"/>
                  </a:lnTo>
                  <a:lnTo>
                    <a:pt x="1075827" y="144083"/>
                  </a:lnTo>
                  <a:lnTo>
                    <a:pt x="1024100" y="144770"/>
                  </a:lnTo>
                  <a:lnTo>
                    <a:pt x="972899" y="146143"/>
                  </a:lnTo>
                  <a:lnTo>
                    <a:pt x="913083" y="153375"/>
                  </a:lnTo>
                  <a:lnTo>
                    <a:pt x="850619" y="155151"/>
                  </a:lnTo>
                  <a:lnTo>
                    <a:pt x="799314" y="155458"/>
                  </a:lnTo>
                  <a:lnTo>
                    <a:pt x="747068" y="155549"/>
                  </a:lnTo>
                  <a:lnTo>
                    <a:pt x="684248" y="162816"/>
                  </a:lnTo>
                  <a:lnTo>
                    <a:pt x="633946" y="165138"/>
                  </a:lnTo>
                  <a:lnTo>
                    <a:pt x="581997" y="165826"/>
                  </a:lnTo>
                  <a:lnTo>
                    <a:pt x="530730" y="166030"/>
                  </a:lnTo>
                  <a:lnTo>
                    <a:pt x="474012" y="169219"/>
                  </a:lnTo>
                  <a:lnTo>
                    <a:pt x="417488" y="175178"/>
                  </a:lnTo>
                  <a:lnTo>
                    <a:pt x="367212" y="176210"/>
                  </a:lnTo>
                  <a:lnTo>
                    <a:pt x="305058" y="176559"/>
                  </a:lnTo>
                  <a:lnTo>
                    <a:pt x="243908" y="179747"/>
                  </a:lnTo>
                  <a:lnTo>
                    <a:pt x="191751" y="185706"/>
                  </a:lnTo>
                  <a:lnTo>
                    <a:pt x="136388" y="179648"/>
                  </a:lnTo>
                  <a:lnTo>
                    <a:pt x="80392" y="177238"/>
                  </a:lnTo>
                  <a:lnTo>
                    <a:pt x="29860" y="171173"/>
                  </a:lnTo>
                  <a:lnTo>
                    <a:pt x="23320" y="165978"/>
                  </a:lnTo>
                  <a:lnTo>
                    <a:pt x="20130" y="159005"/>
                  </a:lnTo>
                  <a:lnTo>
                    <a:pt x="19173" y="150847"/>
                  </a:lnTo>
                  <a:lnTo>
                    <a:pt x="24349" y="135543"/>
                  </a:lnTo>
                  <a:lnTo>
                    <a:pt x="73688" y="78418"/>
                  </a:lnTo>
                  <a:lnTo>
                    <a:pt x="130894" y="29248"/>
                  </a:lnTo>
                  <a:lnTo>
                    <a:pt x="160718" y="1170"/>
                  </a:lnTo>
                  <a:lnTo>
                    <a:pt x="164372" y="0"/>
                  </a:lnTo>
                  <a:lnTo>
                    <a:pt x="165637" y="2730"/>
                  </a:lnTo>
                  <a:lnTo>
                    <a:pt x="165311" y="8059"/>
                  </a:lnTo>
                  <a:lnTo>
                    <a:pt x="153673" y="32327"/>
                  </a:lnTo>
                  <a:lnTo>
                    <a:pt x="101333" y="95382"/>
                  </a:lnTo>
                  <a:lnTo>
                    <a:pt x="56240" y="152728"/>
                  </a:lnTo>
                  <a:lnTo>
                    <a:pt x="145" y="204553"/>
                  </a:lnTo>
                  <a:lnTo>
                    <a:pt x="0" y="209288"/>
                  </a:lnTo>
                  <a:lnTo>
                    <a:pt x="4583" y="212445"/>
                  </a:lnTo>
                  <a:lnTo>
                    <a:pt x="60109" y="229657"/>
                  </a:lnTo>
                  <a:lnTo>
                    <a:pt x="119348" y="246883"/>
                  </a:lnTo>
                  <a:lnTo>
                    <a:pt x="174766" y="269978"/>
                  </a:lnTo>
                  <a:lnTo>
                    <a:pt x="227774" y="303261"/>
                  </a:lnTo>
                  <a:lnTo>
                    <a:pt x="259415" y="3240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43772" y="1992126"/>
              <a:ext cx="184632" cy="271501"/>
            </a:xfrm>
            <a:custGeom>
              <a:avLst/>
              <a:gdLst/>
              <a:ahLst/>
              <a:cxnLst/>
              <a:rect l="0" t="0" r="0" b="0"/>
              <a:pathLst>
                <a:path w="184632" h="271501">
                  <a:moveTo>
                    <a:pt x="168456" y="92516"/>
                  </a:moveTo>
                  <a:lnTo>
                    <a:pt x="144409" y="82941"/>
                  </a:lnTo>
                  <a:lnTo>
                    <a:pt x="86453" y="47852"/>
                  </a:lnTo>
                  <a:lnTo>
                    <a:pt x="26160" y="1120"/>
                  </a:lnTo>
                  <a:lnTo>
                    <a:pt x="22119" y="0"/>
                  </a:lnTo>
                  <a:lnTo>
                    <a:pt x="20595" y="2763"/>
                  </a:lnTo>
                  <a:lnTo>
                    <a:pt x="20749" y="8114"/>
                  </a:lnTo>
                  <a:lnTo>
                    <a:pt x="27160" y="20299"/>
                  </a:lnTo>
                  <a:lnTo>
                    <a:pt x="40146" y="33513"/>
                  </a:lnTo>
                  <a:lnTo>
                    <a:pt x="94266" y="68036"/>
                  </a:lnTo>
                  <a:lnTo>
                    <a:pt x="148820" y="113547"/>
                  </a:lnTo>
                  <a:lnTo>
                    <a:pt x="179405" y="132153"/>
                  </a:lnTo>
                  <a:lnTo>
                    <a:pt x="183944" y="138828"/>
                  </a:lnTo>
                  <a:lnTo>
                    <a:pt x="184631" y="145617"/>
                  </a:lnTo>
                  <a:lnTo>
                    <a:pt x="182749" y="152483"/>
                  </a:lnTo>
                  <a:lnTo>
                    <a:pt x="177985" y="158231"/>
                  </a:lnTo>
                  <a:lnTo>
                    <a:pt x="123472" y="195344"/>
                  </a:lnTo>
                  <a:lnTo>
                    <a:pt x="62919" y="230095"/>
                  </a:lnTo>
                  <a:lnTo>
                    <a:pt x="0" y="271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601160" y="1916186"/>
            <a:ext cx="2264519" cy="736996"/>
            <a:chOff x="5601160" y="1916186"/>
            <a:chExt cx="2264519" cy="736996"/>
          </a:xfrm>
        </p:grpSpPr>
        <p:sp>
          <p:nvSpPr>
            <p:cNvPr id="46" name="Freeform 45"/>
            <p:cNvSpPr/>
            <p:nvPr/>
          </p:nvSpPr>
          <p:spPr>
            <a:xfrm>
              <a:off x="5911426" y="2042528"/>
              <a:ext cx="12214" cy="284271"/>
            </a:xfrm>
            <a:custGeom>
              <a:avLst/>
              <a:gdLst/>
              <a:ahLst/>
              <a:cxnLst/>
              <a:rect l="0" t="0" r="0" b="0"/>
              <a:pathLst>
                <a:path w="12214" h="284271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9" y="103721"/>
                  </a:lnTo>
                  <a:lnTo>
                    <a:pt x="12213" y="163295"/>
                  </a:lnTo>
                  <a:lnTo>
                    <a:pt x="6898" y="220729"/>
                  </a:lnTo>
                  <a:lnTo>
                    <a:pt x="6171" y="247840"/>
                  </a:lnTo>
                  <a:lnTo>
                    <a:pt x="558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22341" y="2084642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6" y="173493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01368" y="205305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6403" y="53027"/>
                  </a:lnTo>
                  <a:lnTo>
                    <a:pt x="1265" y="103238"/>
                  </a:lnTo>
                  <a:lnTo>
                    <a:pt x="250" y="158216"/>
                  </a:lnTo>
                  <a:lnTo>
                    <a:pt x="49" y="21413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48808" y="2000414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5589" y="58617"/>
                  </a:lnTo>
                  <a:lnTo>
                    <a:pt x="17959" y="113961"/>
                  </a:lnTo>
                  <a:lnTo>
                    <a:pt x="28547" y="176886"/>
                  </a:lnTo>
                  <a:lnTo>
                    <a:pt x="30985" y="234722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33077" y="195830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68492"/>
                  </a:lnTo>
                  <a:lnTo>
                    <a:pt x="9879" y="229901"/>
                  </a:lnTo>
                  <a:lnTo>
                    <a:pt x="17679" y="293184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691610" y="1916186"/>
              <a:ext cx="36308" cy="368498"/>
            </a:xfrm>
            <a:custGeom>
              <a:avLst/>
              <a:gdLst/>
              <a:ahLst/>
              <a:cxnLst/>
              <a:rect l="0" t="0" r="0" b="0"/>
              <a:pathLst>
                <a:path w="36308" h="368498">
                  <a:moveTo>
                    <a:pt x="25778" y="0"/>
                  </a:moveTo>
                  <a:lnTo>
                    <a:pt x="14600" y="11178"/>
                  </a:lnTo>
                  <a:lnTo>
                    <a:pt x="9112" y="32264"/>
                  </a:lnTo>
                  <a:lnTo>
                    <a:pt x="0" y="82282"/>
                  </a:lnTo>
                  <a:lnTo>
                    <a:pt x="2576" y="143939"/>
                  </a:lnTo>
                  <a:lnTo>
                    <a:pt x="5255" y="200966"/>
                  </a:lnTo>
                  <a:lnTo>
                    <a:pt x="12939" y="253088"/>
                  </a:lnTo>
                  <a:lnTo>
                    <a:pt x="29446" y="314522"/>
                  </a:lnTo>
                  <a:lnTo>
                    <a:pt x="36307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11689" y="255842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01160" y="2568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38031" y="2407233"/>
              <a:ext cx="210571" cy="227775"/>
            </a:xfrm>
            <a:custGeom>
              <a:avLst/>
              <a:gdLst/>
              <a:ahLst/>
              <a:cxnLst/>
              <a:rect l="0" t="0" r="0" b="0"/>
              <a:pathLst>
                <a:path w="210571" h="227775">
                  <a:moveTo>
                    <a:pt x="0" y="56435"/>
                  </a:moveTo>
                  <a:lnTo>
                    <a:pt x="0" y="34078"/>
                  </a:lnTo>
                  <a:lnTo>
                    <a:pt x="3509" y="26323"/>
                  </a:lnTo>
                  <a:lnTo>
                    <a:pt x="16767" y="14586"/>
                  </a:lnTo>
                  <a:lnTo>
                    <a:pt x="43962" y="1401"/>
                  </a:lnTo>
                  <a:lnTo>
                    <a:pt x="63992" y="0"/>
                  </a:lnTo>
                  <a:lnTo>
                    <a:pt x="83423" y="4447"/>
                  </a:lnTo>
                  <a:lnTo>
                    <a:pt x="114961" y="26365"/>
                  </a:lnTo>
                  <a:lnTo>
                    <a:pt x="143721" y="58814"/>
                  </a:lnTo>
                  <a:lnTo>
                    <a:pt x="159307" y="88725"/>
                  </a:lnTo>
                  <a:lnTo>
                    <a:pt x="161270" y="109391"/>
                  </a:lnTo>
                  <a:lnTo>
                    <a:pt x="146767" y="172276"/>
                  </a:lnTo>
                  <a:lnTo>
                    <a:pt x="138930" y="192148"/>
                  </a:lnTo>
                  <a:lnTo>
                    <a:pt x="127647" y="208779"/>
                  </a:lnTo>
                  <a:lnTo>
                    <a:pt x="108595" y="220849"/>
                  </a:lnTo>
                  <a:lnTo>
                    <a:pt x="85699" y="227774"/>
                  </a:lnTo>
                  <a:lnTo>
                    <a:pt x="63824" y="226952"/>
                  </a:lnTo>
                  <a:lnTo>
                    <a:pt x="45524" y="219568"/>
                  </a:lnTo>
                  <a:lnTo>
                    <a:pt x="37368" y="214323"/>
                  </a:lnTo>
                  <a:lnTo>
                    <a:pt x="33101" y="206147"/>
                  </a:lnTo>
                  <a:lnTo>
                    <a:pt x="31479" y="184585"/>
                  </a:lnTo>
                  <a:lnTo>
                    <a:pt x="37777" y="165643"/>
                  </a:lnTo>
                  <a:lnTo>
                    <a:pt x="42732" y="157316"/>
                  </a:lnTo>
                  <a:lnTo>
                    <a:pt x="57597" y="144945"/>
                  </a:lnTo>
                  <a:lnTo>
                    <a:pt x="95735" y="127471"/>
                  </a:lnTo>
                  <a:lnTo>
                    <a:pt x="137810" y="121936"/>
                  </a:lnTo>
                  <a:lnTo>
                    <a:pt x="192539" y="128246"/>
                  </a:lnTo>
                  <a:lnTo>
                    <a:pt x="210570" y="1301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80228" y="2453139"/>
              <a:ext cx="84229" cy="21059"/>
            </a:xfrm>
            <a:custGeom>
              <a:avLst/>
              <a:gdLst/>
              <a:ahLst/>
              <a:cxnLst/>
              <a:rect l="0" t="0" r="0" b="0"/>
              <a:pathLst>
                <a:path w="84229" h="21059">
                  <a:moveTo>
                    <a:pt x="84228" y="0"/>
                  </a:moveTo>
                  <a:lnTo>
                    <a:pt x="23140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27627" y="2368911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34190" y="2358383"/>
              <a:ext cx="173596" cy="213608"/>
            </a:xfrm>
            <a:custGeom>
              <a:avLst/>
              <a:gdLst/>
              <a:ahLst/>
              <a:cxnLst/>
              <a:rect l="0" t="0" r="0" b="0"/>
              <a:pathLst>
                <a:path w="173596" h="213608">
                  <a:moveTo>
                    <a:pt x="67178" y="31586"/>
                  </a:moveTo>
                  <a:lnTo>
                    <a:pt x="43131" y="49566"/>
                  </a:lnTo>
                  <a:lnTo>
                    <a:pt x="22878" y="75908"/>
                  </a:lnTo>
                  <a:lnTo>
                    <a:pt x="1134" y="132222"/>
                  </a:lnTo>
                  <a:lnTo>
                    <a:pt x="0" y="155861"/>
                  </a:lnTo>
                  <a:lnTo>
                    <a:pt x="4565" y="176896"/>
                  </a:lnTo>
                  <a:lnTo>
                    <a:pt x="14394" y="194044"/>
                  </a:lnTo>
                  <a:lnTo>
                    <a:pt x="29679" y="206345"/>
                  </a:lnTo>
                  <a:lnTo>
                    <a:pt x="38670" y="211263"/>
                  </a:lnTo>
                  <a:lnTo>
                    <a:pt x="61136" y="213607"/>
                  </a:lnTo>
                  <a:lnTo>
                    <a:pt x="84380" y="209580"/>
                  </a:lnTo>
                  <a:lnTo>
                    <a:pt x="110619" y="194159"/>
                  </a:lnTo>
                  <a:lnTo>
                    <a:pt x="140446" y="164868"/>
                  </a:lnTo>
                  <a:lnTo>
                    <a:pt x="168868" y="120044"/>
                  </a:lnTo>
                  <a:lnTo>
                    <a:pt x="173595" y="96637"/>
                  </a:lnTo>
                  <a:lnTo>
                    <a:pt x="167097" y="53014"/>
                  </a:lnTo>
                  <a:lnTo>
                    <a:pt x="152285" y="26756"/>
                  </a:lnTo>
                  <a:lnTo>
                    <a:pt x="136588" y="14621"/>
                  </a:lnTo>
                  <a:lnTo>
                    <a:pt x="1092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80394" y="2368911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0" y="0"/>
                  </a:moveTo>
                  <a:lnTo>
                    <a:pt x="3120" y="42692"/>
                  </a:lnTo>
                  <a:lnTo>
                    <a:pt x="21331" y="105336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01492" y="2323535"/>
              <a:ext cx="165041" cy="247786"/>
            </a:xfrm>
            <a:custGeom>
              <a:avLst/>
              <a:gdLst/>
              <a:ahLst/>
              <a:cxnLst/>
              <a:rect l="0" t="0" r="0" b="0"/>
              <a:pathLst>
                <a:path w="165041" h="247786">
                  <a:moveTo>
                    <a:pt x="0" y="34848"/>
                  </a:moveTo>
                  <a:lnTo>
                    <a:pt x="5589" y="18080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4237" y="0"/>
                  </a:lnTo>
                  <a:lnTo>
                    <a:pt x="84647" y="8207"/>
                  </a:lnTo>
                  <a:lnTo>
                    <a:pt x="110348" y="23315"/>
                  </a:lnTo>
                  <a:lnTo>
                    <a:pt x="132782" y="48198"/>
                  </a:lnTo>
                  <a:lnTo>
                    <a:pt x="152917" y="89218"/>
                  </a:lnTo>
                  <a:lnTo>
                    <a:pt x="165040" y="141167"/>
                  </a:lnTo>
                  <a:lnTo>
                    <a:pt x="164598" y="167499"/>
                  </a:lnTo>
                  <a:lnTo>
                    <a:pt x="156603" y="190900"/>
                  </a:lnTo>
                  <a:lnTo>
                    <a:pt x="133358" y="223805"/>
                  </a:lnTo>
                  <a:lnTo>
                    <a:pt x="104245" y="244603"/>
                  </a:lnTo>
                  <a:lnTo>
                    <a:pt x="83765" y="247785"/>
                  </a:lnTo>
                  <a:lnTo>
                    <a:pt x="62966" y="244130"/>
                  </a:lnTo>
                  <a:lnTo>
                    <a:pt x="42023" y="234707"/>
                  </a:lnTo>
                  <a:lnTo>
                    <a:pt x="27255" y="219601"/>
                  </a:lnTo>
                  <a:lnTo>
                    <a:pt x="21680" y="210659"/>
                  </a:lnTo>
                  <a:lnTo>
                    <a:pt x="20302" y="202358"/>
                  </a:lnTo>
                  <a:lnTo>
                    <a:pt x="21723" y="194484"/>
                  </a:lnTo>
                  <a:lnTo>
                    <a:pt x="25011" y="186896"/>
                  </a:lnTo>
                  <a:lnTo>
                    <a:pt x="41141" y="175344"/>
                  </a:lnTo>
                  <a:lnTo>
                    <a:pt x="84036" y="158397"/>
                  </a:lnTo>
                  <a:lnTo>
                    <a:pt x="105199" y="157219"/>
                  </a:lnTo>
                  <a:lnTo>
                    <a:pt x="157927" y="161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64746" y="2320497"/>
              <a:ext cx="200933" cy="332685"/>
            </a:xfrm>
            <a:custGeom>
              <a:avLst/>
              <a:gdLst/>
              <a:ahLst/>
              <a:cxnLst/>
              <a:rect l="0" t="0" r="0" b="0"/>
              <a:pathLst>
                <a:path w="200933" h="332685">
                  <a:moveTo>
                    <a:pt x="0" y="48414"/>
                  </a:moveTo>
                  <a:lnTo>
                    <a:pt x="5589" y="31647"/>
                  </a:lnTo>
                  <a:lnTo>
                    <a:pt x="17692" y="17176"/>
                  </a:lnTo>
                  <a:lnTo>
                    <a:pt x="25832" y="10041"/>
                  </a:lnTo>
                  <a:lnTo>
                    <a:pt x="47356" y="2114"/>
                  </a:lnTo>
                  <a:lnTo>
                    <a:pt x="59646" y="0"/>
                  </a:lnTo>
                  <a:lnTo>
                    <a:pt x="79541" y="3890"/>
                  </a:lnTo>
                  <a:lnTo>
                    <a:pt x="88123" y="8203"/>
                  </a:lnTo>
                  <a:lnTo>
                    <a:pt x="100776" y="25473"/>
                  </a:lnTo>
                  <a:lnTo>
                    <a:pt x="105788" y="36630"/>
                  </a:lnTo>
                  <a:lnTo>
                    <a:pt x="108239" y="58385"/>
                  </a:lnTo>
                  <a:lnTo>
                    <a:pt x="104258" y="78582"/>
                  </a:lnTo>
                  <a:lnTo>
                    <a:pt x="88862" y="103107"/>
                  </a:lnTo>
                  <a:lnTo>
                    <a:pt x="68314" y="124021"/>
                  </a:lnTo>
                  <a:lnTo>
                    <a:pt x="47537" y="135807"/>
                  </a:lnTo>
                  <a:lnTo>
                    <a:pt x="49239" y="135922"/>
                  </a:lnTo>
                  <a:lnTo>
                    <a:pt x="82776" y="133290"/>
                  </a:lnTo>
                  <a:lnTo>
                    <a:pt x="136679" y="144181"/>
                  </a:lnTo>
                  <a:lnTo>
                    <a:pt x="156673" y="151808"/>
                  </a:lnTo>
                  <a:lnTo>
                    <a:pt x="181082" y="170427"/>
                  </a:lnTo>
                  <a:lnTo>
                    <a:pt x="195905" y="188040"/>
                  </a:lnTo>
                  <a:lnTo>
                    <a:pt x="200932" y="210686"/>
                  </a:lnTo>
                  <a:lnTo>
                    <a:pt x="194628" y="257763"/>
                  </a:lnTo>
                  <a:lnTo>
                    <a:pt x="182428" y="276379"/>
                  </a:lnTo>
                  <a:lnTo>
                    <a:pt x="165307" y="291282"/>
                  </a:lnTo>
                  <a:lnTo>
                    <a:pt x="122600" y="310381"/>
                  </a:lnTo>
                  <a:lnTo>
                    <a:pt x="59477" y="329455"/>
                  </a:lnTo>
                  <a:lnTo>
                    <a:pt x="42114" y="33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5848234" y="2134299"/>
            <a:ext cx="175532" cy="142959"/>
          </a:xfrm>
          <a:custGeom>
            <a:avLst/>
            <a:gdLst/>
            <a:ahLst/>
            <a:cxnLst/>
            <a:rect l="0" t="0" r="0" b="0"/>
            <a:pathLst>
              <a:path w="175532" h="142959">
                <a:moveTo>
                  <a:pt x="79310" y="24043"/>
                </a:moveTo>
                <a:lnTo>
                  <a:pt x="68132" y="12864"/>
                </a:lnTo>
                <a:lnTo>
                  <a:pt x="50165" y="7376"/>
                </a:lnTo>
                <a:lnTo>
                  <a:pt x="38823" y="5913"/>
                </a:lnTo>
                <a:lnTo>
                  <a:pt x="19981" y="10526"/>
                </a:lnTo>
                <a:lnTo>
                  <a:pt x="11681" y="15031"/>
                </a:lnTo>
                <a:lnTo>
                  <a:pt x="6148" y="22714"/>
                </a:lnTo>
                <a:lnTo>
                  <a:pt x="0" y="43729"/>
                </a:lnTo>
                <a:lnTo>
                  <a:pt x="700" y="53545"/>
                </a:lnTo>
                <a:lnTo>
                  <a:pt x="7717" y="70690"/>
                </a:lnTo>
                <a:lnTo>
                  <a:pt x="15204" y="76198"/>
                </a:lnTo>
                <a:lnTo>
                  <a:pt x="36000" y="82318"/>
                </a:lnTo>
                <a:lnTo>
                  <a:pt x="45758" y="80440"/>
                </a:lnTo>
                <a:lnTo>
                  <a:pt x="62838" y="68995"/>
                </a:lnTo>
                <a:lnTo>
                  <a:pt x="65989" y="61030"/>
                </a:lnTo>
                <a:lnTo>
                  <a:pt x="65750" y="52210"/>
                </a:lnTo>
                <a:lnTo>
                  <a:pt x="63251" y="42821"/>
                </a:lnTo>
                <a:lnTo>
                  <a:pt x="58076" y="37731"/>
                </a:lnTo>
                <a:lnTo>
                  <a:pt x="51115" y="35508"/>
                </a:lnTo>
                <a:lnTo>
                  <a:pt x="42966" y="35196"/>
                </a:lnTo>
                <a:lnTo>
                  <a:pt x="36363" y="38497"/>
                </a:lnTo>
                <a:lnTo>
                  <a:pt x="25907" y="51524"/>
                </a:lnTo>
                <a:lnTo>
                  <a:pt x="23600" y="69012"/>
                </a:lnTo>
                <a:lnTo>
                  <a:pt x="27644" y="88482"/>
                </a:lnTo>
                <a:lnTo>
                  <a:pt x="37240" y="108835"/>
                </a:lnTo>
                <a:lnTo>
                  <a:pt x="45414" y="115665"/>
                </a:lnTo>
                <a:lnTo>
                  <a:pt x="66975" y="123255"/>
                </a:lnTo>
                <a:lnTo>
                  <a:pt x="76936" y="122940"/>
                </a:lnTo>
                <a:lnTo>
                  <a:pt x="94242" y="116350"/>
                </a:lnTo>
                <a:lnTo>
                  <a:pt x="138742" y="79671"/>
                </a:lnTo>
                <a:lnTo>
                  <a:pt x="146669" y="59685"/>
                </a:lnTo>
                <a:lnTo>
                  <a:pt x="148782" y="47804"/>
                </a:lnTo>
                <a:lnTo>
                  <a:pt x="144892" y="28364"/>
                </a:lnTo>
                <a:lnTo>
                  <a:pt x="140579" y="19905"/>
                </a:lnTo>
                <a:lnTo>
                  <a:pt x="126427" y="7386"/>
                </a:lnTo>
                <a:lnTo>
                  <a:pt x="117740" y="2409"/>
                </a:lnTo>
                <a:lnTo>
                  <a:pt x="98730" y="0"/>
                </a:lnTo>
                <a:lnTo>
                  <a:pt x="78582" y="3998"/>
                </a:lnTo>
                <a:lnTo>
                  <a:pt x="57930" y="13574"/>
                </a:lnTo>
                <a:lnTo>
                  <a:pt x="43292" y="28749"/>
                </a:lnTo>
                <a:lnTo>
                  <a:pt x="37750" y="37708"/>
                </a:lnTo>
                <a:lnTo>
                  <a:pt x="34713" y="57023"/>
                </a:lnTo>
                <a:lnTo>
                  <a:pt x="38432" y="77305"/>
                </a:lnTo>
                <a:lnTo>
                  <a:pt x="53680" y="107284"/>
                </a:lnTo>
                <a:lnTo>
                  <a:pt x="66359" y="123820"/>
                </a:lnTo>
                <a:lnTo>
                  <a:pt x="92240" y="140694"/>
                </a:lnTo>
                <a:lnTo>
                  <a:pt x="115083" y="142958"/>
                </a:lnTo>
                <a:lnTo>
                  <a:pt x="138493" y="138895"/>
                </a:lnTo>
                <a:lnTo>
                  <a:pt x="156696" y="129290"/>
                </a:lnTo>
                <a:lnTo>
                  <a:pt x="169465" y="114103"/>
                </a:lnTo>
                <a:lnTo>
                  <a:pt x="174508" y="105140"/>
                </a:lnTo>
                <a:lnTo>
                  <a:pt x="175531" y="95655"/>
                </a:lnTo>
                <a:lnTo>
                  <a:pt x="170428" y="75757"/>
                </a:lnTo>
                <a:lnTo>
                  <a:pt x="154401" y="50414"/>
                </a:lnTo>
                <a:lnTo>
                  <a:pt x="135300" y="41612"/>
                </a:lnTo>
                <a:lnTo>
                  <a:pt x="111213" y="38870"/>
                </a:lnTo>
                <a:lnTo>
                  <a:pt x="84911" y="41551"/>
                </a:lnTo>
                <a:lnTo>
                  <a:pt x="63862" y="49762"/>
                </a:lnTo>
                <a:lnTo>
                  <a:pt x="54973" y="55227"/>
                </a:lnTo>
                <a:lnTo>
                  <a:pt x="50217" y="62379"/>
                </a:lnTo>
                <a:lnTo>
                  <a:pt x="48052" y="79686"/>
                </a:lnTo>
                <a:lnTo>
                  <a:pt x="51452" y="88044"/>
                </a:lnTo>
                <a:lnTo>
                  <a:pt x="64589" y="103570"/>
                </a:lnTo>
                <a:lnTo>
                  <a:pt x="85245" y="112031"/>
                </a:lnTo>
                <a:lnTo>
                  <a:pt x="97305" y="114287"/>
                </a:lnTo>
                <a:lnTo>
                  <a:pt x="106514" y="112281"/>
                </a:lnTo>
                <a:lnTo>
                  <a:pt x="113824" y="107435"/>
                </a:lnTo>
                <a:lnTo>
                  <a:pt x="119867" y="100695"/>
                </a:lnTo>
                <a:lnTo>
                  <a:pt x="122725" y="91521"/>
                </a:lnTo>
                <a:lnTo>
                  <a:pt x="122782" y="68851"/>
                </a:lnTo>
                <a:lnTo>
                  <a:pt x="115788" y="49417"/>
                </a:lnTo>
                <a:lnTo>
                  <a:pt x="110648" y="40959"/>
                </a:lnTo>
                <a:lnTo>
                  <a:pt x="95577" y="28441"/>
                </a:lnTo>
                <a:lnTo>
                  <a:pt x="86645" y="23465"/>
                </a:lnTo>
                <a:lnTo>
                  <a:pt x="67363" y="21057"/>
                </a:lnTo>
                <a:lnTo>
                  <a:pt x="57307" y="22052"/>
                </a:lnTo>
                <a:lnTo>
                  <a:pt x="49433" y="26225"/>
                </a:lnTo>
                <a:lnTo>
                  <a:pt x="37566" y="40220"/>
                </a:lnTo>
                <a:lnTo>
                  <a:pt x="35103" y="48866"/>
                </a:lnTo>
                <a:lnTo>
                  <a:pt x="35485" y="67830"/>
                </a:lnTo>
                <a:lnTo>
                  <a:pt x="39565" y="73122"/>
                </a:lnTo>
                <a:lnTo>
                  <a:pt x="45795" y="75479"/>
                </a:lnTo>
                <a:lnTo>
                  <a:pt x="53457" y="75881"/>
                </a:lnTo>
                <a:lnTo>
                  <a:pt x="57395" y="72640"/>
                </a:lnTo>
                <a:lnTo>
                  <a:pt x="58851" y="66969"/>
                </a:lnTo>
                <a:lnTo>
                  <a:pt x="58651" y="59679"/>
                </a:lnTo>
                <a:lnTo>
                  <a:pt x="55009" y="53650"/>
                </a:lnTo>
                <a:lnTo>
                  <a:pt x="41604" y="43830"/>
                </a:lnTo>
                <a:lnTo>
                  <a:pt x="34285" y="43083"/>
                </a:lnTo>
                <a:lnTo>
                  <a:pt x="19914" y="48493"/>
                </a:lnTo>
                <a:lnTo>
                  <a:pt x="18656" y="52041"/>
                </a:lnTo>
                <a:lnTo>
                  <a:pt x="21326" y="55577"/>
                </a:lnTo>
                <a:lnTo>
                  <a:pt x="26616" y="59103"/>
                </a:lnTo>
                <a:lnTo>
                  <a:pt x="32483" y="59115"/>
                </a:lnTo>
                <a:lnTo>
                  <a:pt x="58253" y="451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5915412" y="1958300"/>
            <a:ext cx="1043926" cy="221100"/>
          </a:xfrm>
          <a:custGeom>
            <a:avLst/>
            <a:gdLst/>
            <a:ahLst/>
            <a:cxnLst/>
            <a:rect l="0" t="0" r="0" b="0"/>
            <a:pathLst>
              <a:path w="1043926" h="221100">
                <a:moveTo>
                  <a:pt x="12132" y="221099"/>
                </a:moveTo>
                <a:lnTo>
                  <a:pt x="954" y="209920"/>
                </a:lnTo>
                <a:lnTo>
                  <a:pt x="0" y="203118"/>
                </a:lnTo>
                <a:lnTo>
                  <a:pt x="15661" y="156946"/>
                </a:lnTo>
                <a:lnTo>
                  <a:pt x="31765" y="131641"/>
                </a:lnTo>
                <a:lnTo>
                  <a:pt x="56943" y="109325"/>
                </a:lnTo>
                <a:lnTo>
                  <a:pt x="86630" y="93484"/>
                </a:lnTo>
                <a:lnTo>
                  <a:pt x="123243" y="86970"/>
                </a:lnTo>
                <a:lnTo>
                  <a:pt x="158138" y="90630"/>
                </a:lnTo>
                <a:lnTo>
                  <a:pt x="176849" y="99162"/>
                </a:lnTo>
                <a:lnTo>
                  <a:pt x="238567" y="144147"/>
                </a:lnTo>
                <a:lnTo>
                  <a:pt x="282216" y="186026"/>
                </a:lnTo>
                <a:lnTo>
                  <a:pt x="288114" y="187189"/>
                </a:lnTo>
                <a:lnTo>
                  <a:pt x="293216" y="184454"/>
                </a:lnTo>
                <a:lnTo>
                  <a:pt x="343481" y="124781"/>
                </a:lnTo>
                <a:lnTo>
                  <a:pt x="402122" y="98745"/>
                </a:lnTo>
                <a:lnTo>
                  <a:pt x="433401" y="90219"/>
                </a:lnTo>
                <a:lnTo>
                  <a:pt x="491520" y="93928"/>
                </a:lnTo>
                <a:lnTo>
                  <a:pt x="548437" y="106100"/>
                </a:lnTo>
                <a:lnTo>
                  <a:pt x="568684" y="113836"/>
                </a:lnTo>
                <a:lnTo>
                  <a:pt x="630827" y="149889"/>
                </a:lnTo>
                <a:lnTo>
                  <a:pt x="660898" y="175967"/>
                </a:lnTo>
                <a:lnTo>
                  <a:pt x="668081" y="176973"/>
                </a:lnTo>
                <a:lnTo>
                  <a:pt x="675208" y="174134"/>
                </a:lnTo>
                <a:lnTo>
                  <a:pt x="682300" y="168732"/>
                </a:lnTo>
                <a:lnTo>
                  <a:pt x="728714" y="105809"/>
                </a:lnTo>
                <a:lnTo>
                  <a:pt x="782830" y="56183"/>
                </a:lnTo>
                <a:lnTo>
                  <a:pt x="812925" y="40693"/>
                </a:lnTo>
                <a:lnTo>
                  <a:pt x="833634" y="38753"/>
                </a:lnTo>
                <a:lnTo>
                  <a:pt x="896551" y="53272"/>
                </a:lnTo>
                <a:lnTo>
                  <a:pt x="916424" y="61111"/>
                </a:lnTo>
                <a:lnTo>
                  <a:pt x="978285" y="97242"/>
                </a:lnTo>
                <a:lnTo>
                  <a:pt x="1004198" y="113430"/>
                </a:lnTo>
                <a:lnTo>
                  <a:pt x="1030984" y="128755"/>
                </a:lnTo>
                <a:lnTo>
                  <a:pt x="1038806" y="134970"/>
                </a:lnTo>
                <a:lnTo>
                  <a:pt x="1039343" y="139113"/>
                </a:lnTo>
                <a:lnTo>
                  <a:pt x="1035021" y="141875"/>
                </a:lnTo>
                <a:lnTo>
                  <a:pt x="1027460" y="143716"/>
                </a:lnTo>
                <a:lnTo>
                  <a:pt x="964115" y="138011"/>
                </a:lnTo>
                <a:lnTo>
                  <a:pt x="907635" y="117235"/>
                </a:lnTo>
                <a:lnTo>
                  <a:pt x="896913" y="113252"/>
                </a:lnTo>
                <a:lnTo>
                  <a:pt x="892105" y="112936"/>
                </a:lnTo>
                <a:lnTo>
                  <a:pt x="891239" y="115065"/>
                </a:lnTo>
                <a:lnTo>
                  <a:pt x="896516" y="123670"/>
                </a:lnTo>
                <a:lnTo>
                  <a:pt x="906659" y="135293"/>
                </a:lnTo>
                <a:lnTo>
                  <a:pt x="931114" y="149401"/>
                </a:lnTo>
                <a:lnTo>
                  <a:pt x="966175" y="155401"/>
                </a:lnTo>
                <a:lnTo>
                  <a:pt x="1000611" y="151590"/>
                </a:lnTo>
                <a:lnTo>
                  <a:pt x="1009200" y="146683"/>
                </a:lnTo>
                <a:lnTo>
                  <a:pt x="1021863" y="131873"/>
                </a:lnTo>
                <a:lnTo>
                  <a:pt x="1035568" y="103804"/>
                </a:lnTo>
                <a:lnTo>
                  <a:pt x="1042825" y="40995"/>
                </a:lnTo>
                <a:lnTo>
                  <a:pt x="104392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7622632" y="200041"/>
            <a:ext cx="589597" cy="505369"/>
            <a:chOff x="7622632" y="200041"/>
            <a:chExt cx="589597" cy="505369"/>
          </a:xfrm>
        </p:grpSpPr>
        <p:sp>
          <p:nvSpPr>
            <p:cNvPr id="64" name="Freeform 63"/>
            <p:cNvSpPr/>
            <p:nvPr/>
          </p:nvSpPr>
          <p:spPr>
            <a:xfrm>
              <a:off x="7622632" y="46325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25764" y="3120"/>
                  </a:lnTo>
                  <a:lnTo>
                    <a:pt x="65218" y="25194"/>
                  </a:lnTo>
                  <a:lnTo>
                    <a:pt x="19598" y="384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96331" y="56853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9606" y="3120"/>
                  </a:lnTo>
                  <a:lnTo>
                    <a:pt x="1620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01700" y="200041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0" y="0"/>
                  </a:moveTo>
                  <a:lnTo>
                    <a:pt x="0" y="52050"/>
                  </a:lnTo>
                  <a:lnTo>
                    <a:pt x="5588" y="111537"/>
                  </a:lnTo>
                  <a:lnTo>
                    <a:pt x="3487" y="168998"/>
                  </a:lnTo>
                  <a:lnTo>
                    <a:pt x="7922" y="230098"/>
                  </a:lnTo>
                  <a:lnTo>
                    <a:pt x="9756" y="285116"/>
                  </a:lnTo>
                  <a:lnTo>
                    <a:pt x="10376" y="346221"/>
                  </a:lnTo>
                  <a:lnTo>
                    <a:pt x="10498" y="408941"/>
                  </a:lnTo>
                  <a:lnTo>
                    <a:pt x="10519" y="465878"/>
                  </a:lnTo>
                  <a:lnTo>
                    <a:pt x="10528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63212" y="2958507"/>
            <a:ext cx="9135428" cy="1273949"/>
            <a:chOff x="263212" y="2958507"/>
            <a:chExt cx="9135428" cy="1273949"/>
          </a:xfrm>
        </p:grpSpPr>
        <p:sp>
          <p:nvSpPr>
            <p:cNvPr id="68" name="Freeform 67"/>
            <p:cNvSpPr/>
            <p:nvPr/>
          </p:nvSpPr>
          <p:spPr>
            <a:xfrm>
              <a:off x="417014" y="3737616"/>
              <a:ext cx="25183" cy="336913"/>
            </a:xfrm>
            <a:custGeom>
              <a:avLst/>
              <a:gdLst/>
              <a:ahLst/>
              <a:cxnLst/>
              <a:rect l="0" t="0" r="0" b="0"/>
              <a:pathLst>
                <a:path w="25183" h="336913">
                  <a:moveTo>
                    <a:pt x="14654" y="0"/>
                  </a:moveTo>
                  <a:lnTo>
                    <a:pt x="0" y="49552"/>
                  </a:lnTo>
                  <a:lnTo>
                    <a:pt x="2097" y="110957"/>
                  </a:lnTo>
                  <a:lnTo>
                    <a:pt x="4694" y="162078"/>
                  </a:lnTo>
                  <a:lnTo>
                    <a:pt x="11183" y="214269"/>
                  </a:lnTo>
                  <a:lnTo>
                    <a:pt x="14795" y="264439"/>
                  </a:lnTo>
                  <a:lnTo>
                    <a:pt x="22784" y="310898"/>
                  </a:lnTo>
                  <a:lnTo>
                    <a:pt x="2518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3212" y="3695502"/>
              <a:ext cx="442198" cy="52644"/>
            </a:xfrm>
            <a:custGeom>
              <a:avLst/>
              <a:gdLst/>
              <a:ahLst/>
              <a:cxnLst/>
              <a:rect l="0" t="0" r="0" b="0"/>
              <a:pathLst>
                <a:path w="442198" h="52644">
                  <a:moveTo>
                    <a:pt x="442197" y="0"/>
                  </a:moveTo>
                  <a:lnTo>
                    <a:pt x="384933" y="3120"/>
                  </a:lnTo>
                  <a:lnTo>
                    <a:pt x="324041" y="9065"/>
                  </a:lnTo>
                  <a:lnTo>
                    <a:pt x="275516" y="15684"/>
                  </a:lnTo>
                  <a:lnTo>
                    <a:pt x="224094" y="25055"/>
                  </a:lnTo>
                  <a:lnTo>
                    <a:pt x="171813" y="29650"/>
                  </a:lnTo>
                  <a:lnTo>
                    <a:pt x="119278" y="36602"/>
                  </a:lnTo>
                  <a:lnTo>
                    <a:pt x="66667" y="46070"/>
                  </a:lnTo>
                  <a:lnTo>
                    <a:pt x="37819" y="4972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6248" y="3674445"/>
              <a:ext cx="198146" cy="389556"/>
            </a:xfrm>
            <a:custGeom>
              <a:avLst/>
              <a:gdLst/>
              <a:ahLst/>
              <a:cxnLst/>
              <a:rect l="0" t="0" r="0" b="0"/>
              <a:pathLst>
                <a:path w="198146" h="389556">
                  <a:moveTo>
                    <a:pt x="8632" y="0"/>
                  </a:moveTo>
                  <a:lnTo>
                    <a:pt x="14698" y="32452"/>
                  </a:lnTo>
                  <a:lnTo>
                    <a:pt x="13297" y="76991"/>
                  </a:lnTo>
                  <a:lnTo>
                    <a:pt x="18003" y="136091"/>
                  </a:lnTo>
                  <a:lnTo>
                    <a:pt x="18932" y="195685"/>
                  </a:lnTo>
                  <a:lnTo>
                    <a:pt x="19116" y="252517"/>
                  </a:lnTo>
                  <a:lnTo>
                    <a:pt x="13563" y="303214"/>
                  </a:lnTo>
                  <a:lnTo>
                    <a:pt x="10749" y="307428"/>
                  </a:lnTo>
                  <a:lnTo>
                    <a:pt x="7704" y="306727"/>
                  </a:lnTo>
                  <a:lnTo>
                    <a:pt x="4504" y="302751"/>
                  </a:lnTo>
                  <a:lnTo>
                    <a:pt x="0" y="269208"/>
                  </a:lnTo>
                  <a:lnTo>
                    <a:pt x="9806" y="211360"/>
                  </a:lnTo>
                  <a:lnTo>
                    <a:pt x="17343" y="191034"/>
                  </a:lnTo>
                  <a:lnTo>
                    <a:pt x="35910" y="166437"/>
                  </a:lnTo>
                  <a:lnTo>
                    <a:pt x="53511" y="151571"/>
                  </a:lnTo>
                  <a:lnTo>
                    <a:pt x="63118" y="147841"/>
                  </a:lnTo>
                  <a:lnTo>
                    <a:pt x="83151" y="146815"/>
                  </a:lnTo>
                  <a:lnTo>
                    <a:pt x="100633" y="153379"/>
                  </a:lnTo>
                  <a:lnTo>
                    <a:pt x="152361" y="196882"/>
                  </a:lnTo>
                  <a:lnTo>
                    <a:pt x="179262" y="251459"/>
                  </a:lnTo>
                  <a:lnTo>
                    <a:pt x="189753" y="274367"/>
                  </a:lnTo>
                  <a:lnTo>
                    <a:pt x="196488" y="327200"/>
                  </a:lnTo>
                  <a:lnTo>
                    <a:pt x="198145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60782" y="3805926"/>
              <a:ext cx="151941" cy="268603"/>
            </a:xfrm>
            <a:custGeom>
              <a:avLst/>
              <a:gdLst/>
              <a:ahLst/>
              <a:cxnLst/>
              <a:rect l="0" t="0" r="0" b="0"/>
              <a:pathLst>
                <a:path w="151941" h="268603">
                  <a:moveTo>
                    <a:pt x="18368" y="142260"/>
                  </a:moveTo>
                  <a:lnTo>
                    <a:pt x="72243" y="124302"/>
                  </a:lnTo>
                  <a:lnTo>
                    <a:pt x="123815" y="101522"/>
                  </a:lnTo>
                  <a:lnTo>
                    <a:pt x="138543" y="85550"/>
                  </a:lnTo>
                  <a:lnTo>
                    <a:pt x="147818" y="65583"/>
                  </a:lnTo>
                  <a:lnTo>
                    <a:pt x="151940" y="41111"/>
                  </a:lnTo>
                  <a:lnTo>
                    <a:pt x="147533" y="20876"/>
                  </a:lnTo>
                  <a:lnTo>
                    <a:pt x="143083" y="12204"/>
                  </a:lnTo>
                  <a:lnTo>
                    <a:pt x="135436" y="6423"/>
                  </a:lnTo>
                  <a:lnTo>
                    <a:pt x="114462" y="0"/>
                  </a:lnTo>
                  <a:lnTo>
                    <a:pt x="81935" y="1973"/>
                  </a:lnTo>
                  <a:lnTo>
                    <a:pt x="63777" y="10110"/>
                  </a:lnTo>
                  <a:lnTo>
                    <a:pt x="33057" y="34398"/>
                  </a:lnTo>
                  <a:lnTo>
                    <a:pt x="17131" y="60388"/>
                  </a:lnTo>
                  <a:lnTo>
                    <a:pt x="2439" y="109017"/>
                  </a:lnTo>
                  <a:lnTo>
                    <a:pt x="0" y="148658"/>
                  </a:lnTo>
                  <a:lnTo>
                    <a:pt x="7336" y="183150"/>
                  </a:lnTo>
                  <a:lnTo>
                    <a:pt x="30183" y="223127"/>
                  </a:lnTo>
                  <a:lnTo>
                    <a:pt x="44676" y="237862"/>
                  </a:lnTo>
                  <a:lnTo>
                    <a:pt x="62816" y="248311"/>
                  </a:lnTo>
                  <a:lnTo>
                    <a:pt x="118645" y="259907"/>
                  </a:lnTo>
                  <a:lnTo>
                    <a:pt x="144710" y="268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19807" y="3774141"/>
              <a:ext cx="259648" cy="289860"/>
            </a:xfrm>
            <a:custGeom>
              <a:avLst/>
              <a:gdLst/>
              <a:ahLst/>
              <a:cxnLst/>
              <a:rect l="0" t="0" r="0" b="0"/>
              <a:pathLst>
                <a:path w="259648" h="289860">
                  <a:moveTo>
                    <a:pt x="217395" y="5589"/>
                  </a:moveTo>
                  <a:lnTo>
                    <a:pt x="200627" y="0"/>
                  </a:lnTo>
                  <a:lnTo>
                    <a:pt x="167843" y="2113"/>
                  </a:lnTo>
                  <a:lnTo>
                    <a:pt x="148188" y="10283"/>
                  </a:lnTo>
                  <a:lnTo>
                    <a:pt x="110917" y="29003"/>
                  </a:lnTo>
                  <a:lnTo>
                    <a:pt x="47857" y="50671"/>
                  </a:lnTo>
                  <a:lnTo>
                    <a:pt x="22722" y="64230"/>
                  </a:lnTo>
                  <a:lnTo>
                    <a:pt x="3751" y="81955"/>
                  </a:lnTo>
                  <a:lnTo>
                    <a:pt x="96" y="90425"/>
                  </a:lnTo>
                  <a:lnTo>
                    <a:pt x="0" y="98411"/>
                  </a:lnTo>
                  <a:lnTo>
                    <a:pt x="6131" y="113524"/>
                  </a:lnTo>
                  <a:lnTo>
                    <a:pt x="16655" y="128039"/>
                  </a:lnTo>
                  <a:lnTo>
                    <a:pt x="41323" y="143776"/>
                  </a:lnTo>
                  <a:lnTo>
                    <a:pt x="90675" y="151169"/>
                  </a:lnTo>
                  <a:lnTo>
                    <a:pt x="149296" y="155748"/>
                  </a:lnTo>
                  <a:lnTo>
                    <a:pt x="206217" y="172069"/>
                  </a:lnTo>
                  <a:lnTo>
                    <a:pt x="245732" y="196098"/>
                  </a:lnTo>
                  <a:lnTo>
                    <a:pt x="253834" y="202785"/>
                  </a:lnTo>
                  <a:lnTo>
                    <a:pt x="258065" y="210752"/>
                  </a:lnTo>
                  <a:lnTo>
                    <a:pt x="259647" y="228964"/>
                  </a:lnTo>
                  <a:lnTo>
                    <a:pt x="253331" y="245637"/>
                  </a:lnTo>
                  <a:lnTo>
                    <a:pt x="248371" y="253358"/>
                  </a:lnTo>
                  <a:lnTo>
                    <a:pt x="233502" y="265058"/>
                  </a:lnTo>
                  <a:lnTo>
                    <a:pt x="189770" y="282100"/>
                  </a:lnTo>
                  <a:lnTo>
                    <a:pt x="134714" y="288837"/>
                  </a:lnTo>
                  <a:lnTo>
                    <a:pt x="122638" y="2898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884601" y="3832373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0" y="0"/>
                  </a:moveTo>
                  <a:lnTo>
                    <a:pt x="7235" y="27556"/>
                  </a:lnTo>
                  <a:lnTo>
                    <a:pt x="9878" y="86898"/>
                  </a:lnTo>
                  <a:lnTo>
                    <a:pt x="10400" y="149356"/>
                  </a:lnTo>
                  <a:lnTo>
                    <a:pt x="10528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63544" y="3642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994900" y="3829860"/>
              <a:ext cx="214562" cy="402596"/>
            </a:xfrm>
            <a:custGeom>
              <a:avLst/>
              <a:gdLst/>
              <a:ahLst/>
              <a:cxnLst/>
              <a:rect l="0" t="0" r="0" b="0"/>
              <a:pathLst>
                <a:path w="214562" h="402596">
                  <a:moveTo>
                    <a:pt x="184499" y="97269"/>
                  </a:moveTo>
                  <a:lnTo>
                    <a:pt x="164255" y="53307"/>
                  </a:lnTo>
                  <a:lnTo>
                    <a:pt x="145095" y="23022"/>
                  </a:lnTo>
                  <a:lnTo>
                    <a:pt x="128382" y="8508"/>
                  </a:lnTo>
                  <a:lnTo>
                    <a:pt x="119011" y="3001"/>
                  </a:lnTo>
                  <a:lnTo>
                    <a:pt x="93002" y="0"/>
                  </a:lnTo>
                  <a:lnTo>
                    <a:pt x="64285" y="3735"/>
                  </a:lnTo>
                  <a:lnTo>
                    <a:pt x="39823" y="13195"/>
                  </a:lnTo>
                  <a:lnTo>
                    <a:pt x="11910" y="37263"/>
                  </a:lnTo>
                  <a:lnTo>
                    <a:pt x="2508" y="59681"/>
                  </a:lnTo>
                  <a:lnTo>
                    <a:pt x="0" y="72211"/>
                  </a:lnTo>
                  <a:lnTo>
                    <a:pt x="3453" y="95491"/>
                  </a:lnTo>
                  <a:lnTo>
                    <a:pt x="13957" y="116366"/>
                  </a:lnTo>
                  <a:lnTo>
                    <a:pt x="30323" y="133443"/>
                  </a:lnTo>
                  <a:lnTo>
                    <a:pt x="59268" y="150621"/>
                  </a:lnTo>
                  <a:lnTo>
                    <a:pt x="79708" y="152956"/>
                  </a:lnTo>
                  <a:lnTo>
                    <a:pt x="121425" y="144924"/>
                  </a:lnTo>
                  <a:lnTo>
                    <a:pt x="147353" y="129847"/>
                  </a:lnTo>
                  <a:lnTo>
                    <a:pt x="169853" y="110561"/>
                  </a:lnTo>
                  <a:lnTo>
                    <a:pt x="175905" y="109640"/>
                  </a:lnTo>
                  <a:lnTo>
                    <a:pt x="181109" y="112536"/>
                  </a:lnTo>
                  <a:lnTo>
                    <a:pt x="190011" y="125111"/>
                  </a:lnTo>
                  <a:lnTo>
                    <a:pt x="200430" y="153092"/>
                  </a:lnTo>
                  <a:lnTo>
                    <a:pt x="204543" y="206995"/>
                  </a:lnTo>
                  <a:lnTo>
                    <a:pt x="210945" y="268032"/>
                  </a:lnTo>
                  <a:lnTo>
                    <a:pt x="214561" y="310992"/>
                  </a:lnTo>
                  <a:lnTo>
                    <a:pt x="209168" y="336147"/>
                  </a:lnTo>
                  <a:lnTo>
                    <a:pt x="192978" y="366919"/>
                  </a:lnTo>
                  <a:lnTo>
                    <a:pt x="178908" y="382060"/>
                  </a:lnTo>
                  <a:lnTo>
                    <a:pt x="160957" y="392689"/>
                  </a:lnTo>
                  <a:lnTo>
                    <a:pt x="119941" y="399660"/>
                  </a:lnTo>
                  <a:lnTo>
                    <a:pt x="63255" y="395950"/>
                  </a:lnTo>
                  <a:lnTo>
                    <a:pt x="5514" y="402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86661" y="3819473"/>
              <a:ext cx="208593" cy="191258"/>
            </a:xfrm>
            <a:custGeom>
              <a:avLst/>
              <a:gdLst/>
              <a:ahLst/>
              <a:cxnLst/>
              <a:rect l="0" t="0" r="0" b="0"/>
              <a:pathLst>
                <a:path w="208593" h="191258">
                  <a:moveTo>
                    <a:pt x="19080" y="55014"/>
                  </a:moveTo>
                  <a:lnTo>
                    <a:pt x="10746" y="92492"/>
                  </a:lnTo>
                  <a:lnTo>
                    <a:pt x="12321" y="130459"/>
                  </a:lnTo>
                  <a:lnTo>
                    <a:pt x="24255" y="190944"/>
                  </a:lnTo>
                  <a:lnTo>
                    <a:pt x="23700" y="191257"/>
                  </a:lnTo>
                  <a:lnTo>
                    <a:pt x="4696" y="132383"/>
                  </a:lnTo>
                  <a:lnTo>
                    <a:pt x="0" y="92626"/>
                  </a:lnTo>
                  <a:lnTo>
                    <a:pt x="5140" y="68221"/>
                  </a:lnTo>
                  <a:lnTo>
                    <a:pt x="27504" y="23957"/>
                  </a:lnTo>
                  <a:lnTo>
                    <a:pt x="43881" y="8846"/>
                  </a:lnTo>
                  <a:lnTo>
                    <a:pt x="53161" y="3178"/>
                  </a:lnTo>
                  <a:lnTo>
                    <a:pt x="72831" y="0"/>
                  </a:lnTo>
                  <a:lnTo>
                    <a:pt x="114055" y="7492"/>
                  </a:lnTo>
                  <a:lnTo>
                    <a:pt x="139897" y="22476"/>
                  </a:lnTo>
                  <a:lnTo>
                    <a:pt x="151935" y="38213"/>
                  </a:lnTo>
                  <a:lnTo>
                    <a:pt x="184988" y="100621"/>
                  </a:lnTo>
                  <a:lnTo>
                    <a:pt x="205249" y="163970"/>
                  </a:lnTo>
                  <a:lnTo>
                    <a:pt x="208592" y="1813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15078" y="3737616"/>
              <a:ext cx="233391" cy="258160"/>
            </a:xfrm>
            <a:custGeom>
              <a:avLst/>
              <a:gdLst/>
              <a:ahLst/>
              <a:cxnLst/>
              <a:rect l="0" t="0" r="0" b="0"/>
              <a:pathLst>
                <a:path w="233391" h="258160">
                  <a:moveTo>
                    <a:pt x="122372" y="42114"/>
                  </a:moveTo>
                  <a:lnTo>
                    <a:pt x="105605" y="36525"/>
                  </a:lnTo>
                  <a:lnTo>
                    <a:pt x="88014" y="36900"/>
                  </a:lnTo>
                  <a:lnTo>
                    <a:pt x="69667" y="42137"/>
                  </a:lnTo>
                  <a:lnTo>
                    <a:pt x="31579" y="71117"/>
                  </a:lnTo>
                  <a:lnTo>
                    <a:pt x="10203" y="97111"/>
                  </a:lnTo>
                  <a:lnTo>
                    <a:pt x="2329" y="119979"/>
                  </a:lnTo>
                  <a:lnTo>
                    <a:pt x="0" y="144571"/>
                  </a:lnTo>
                  <a:lnTo>
                    <a:pt x="11053" y="199670"/>
                  </a:lnTo>
                  <a:lnTo>
                    <a:pt x="26478" y="225928"/>
                  </a:lnTo>
                  <a:lnTo>
                    <a:pt x="51455" y="248526"/>
                  </a:lnTo>
                  <a:lnTo>
                    <a:pt x="77206" y="256685"/>
                  </a:lnTo>
                  <a:lnTo>
                    <a:pt x="118348" y="258159"/>
                  </a:lnTo>
                  <a:lnTo>
                    <a:pt x="141641" y="252778"/>
                  </a:lnTo>
                  <a:lnTo>
                    <a:pt x="174485" y="235424"/>
                  </a:lnTo>
                  <a:lnTo>
                    <a:pt x="205274" y="207406"/>
                  </a:lnTo>
                  <a:lnTo>
                    <a:pt x="221998" y="183038"/>
                  </a:lnTo>
                  <a:lnTo>
                    <a:pt x="233390" y="143011"/>
                  </a:lnTo>
                  <a:lnTo>
                    <a:pt x="228833" y="88734"/>
                  </a:lnTo>
                  <a:lnTo>
                    <a:pt x="213548" y="43004"/>
                  </a:lnTo>
                  <a:lnTo>
                    <a:pt x="185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170651" y="3548103"/>
              <a:ext cx="145826" cy="379027"/>
            </a:xfrm>
            <a:custGeom>
              <a:avLst/>
              <a:gdLst/>
              <a:ahLst/>
              <a:cxnLst/>
              <a:rect l="0" t="0" r="0" b="0"/>
              <a:pathLst>
                <a:path w="145826" h="379027">
                  <a:moveTo>
                    <a:pt x="61597" y="379026"/>
                  </a:moveTo>
                  <a:lnTo>
                    <a:pt x="37878" y="335064"/>
                  </a:lnTo>
                  <a:lnTo>
                    <a:pt x="27928" y="275693"/>
                  </a:lnTo>
                  <a:lnTo>
                    <a:pt x="12190" y="214120"/>
                  </a:lnTo>
                  <a:lnTo>
                    <a:pt x="470" y="152806"/>
                  </a:lnTo>
                  <a:lnTo>
                    <a:pt x="0" y="90712"/>
                  </a:lnTo>
                  <a:lnTo>
                    <a:pt x="8121" y="48845"/>
                  </a:lnTo>
                  <a:lnTo>
                    <a:pt x="18723" y="29118"/>
                  </a:lnTo>
                  <a:lnTo>
                    <a:pt x="34353" y="15671"/>
                  </a:lnTo>
                  <a:lnTo>
                    <a:pt x="54168" y="6965"/>
                  </a:lnTo>
                  <a:lnTo>
                    <a:pt x="105017" y="1376"/>
                  </a:lnTo>
                  <a:lnTo>
                    <a:pt x="1458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05906" y="370603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364" y="5589"/>
                  </a:lnTo>
                  <a:lnTo>
                    <a:pt x="54979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16559" y="3579689"/>
              <a:ext cx="52643" cy="368498"/>
            </a:xfrm>
            <a:custGeom>
              <a:avLst/>
              <a:gdLst/>
              <a:ahLst/>
              <a:cxnLst/>
              <a:rect l="0" t="0" r="0" b="0"/>
              <a:pathLst>
                <a:path w="52643" h="368498">
                  <a:moveTo>
                    <a:pt x="0" y="0"/>
                  </a:moveTo>
                  <a:lnTo>
                    <a:pt x="3119" y="48931"/>
                  </a:lnTo>
                  <a:lnTo>
                    <a:pt x="14654" y="108061"/>
                  </a:lnTo>
                  <a:lnTo>
                    <a:pt x="19160" y="161869"/>
                  </a:lnTo>
                  <a:lnTo>
                    <a:pt x="26084" y="216677"/>
                  </a:lnTo>
                  <a:lnTo>
                    <a:pt x="37734" y="271958"/>
                  </a:lnTo>
                  <a:lnTo>
                    <a:pt x="47126" y="335059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11274" y="3761108"/>
              <a:ext cx="252685" cy="18623"/>
            </a:xfrm>
            <a:custGeom>
              <a:avLst/>
              <a:gdLst/>
              <a:ahLst/>
              <a:cxnLst/>
              <a:rect l="0" t="0" r="0" b="0"/>
              <a:pathLst>
                <a:path w="252685" h="18623">
                  <a:moveTo>
                    <a:pt x="252684" y="18622"/>
                  </a:moveTo>
                  <a:lnTo>
                    <a:pt x="199657" y="3968"/>
                  </a:lnTo>
                  <a:lnTo>
                    <a:pt x="142211" y="0"/>
                  </a:lnTo>
                  <a:lnTo>
                    <a:pt x="84590" y="9268"/>
                  </a:lnTo>
                  <a:lnTo>
                    <a:pt x="28148" y="16774"/>
                  </a:lnTo>
                  <a:lnTo>
                    <a:pt x="0" y="18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06072" y="3432290"/>
              <a:ext cx="210571" cy="422671"/>
            </a:xfrm>
            <a:custGeom>
              <a:avLst/>
              <a:gdLst/>
              <a:ahLst/>
              <a:cxnLst/>
              <a:rect l="0" t="0" r="0" b="0"/>
              <a:pathLst>
                <a:path w="210571" h="422671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12998" y="158333"/>
                  </a:lnTo>
                  <a:lnTo>
                    <a:pt x="21788" y="210690"/>
                  </a:lnTo>
                  <a:lnTo>
                    <a:pt x="35239" y="269605"/>
                  </a:lnTo>
                  <a:lnTo>
                    <a:pt x="49162" y="331849"/>
                  </a:lnTo>
                  <a:lnTo>
                    <a:pt x="58500" y="381945"/>
                  </a:lnTo>
                  <a:lnTo>
                    <a:pt x="61095" y="412298"/>
                  </a:lnTo>
                  <a:lnTo>
                    <a:pt x="59447" y="419925"/>
                  </a:lnTo>
                  <a:lnTo>
                    <a:pt x="56009" y="422670"/>
                  </a:lnTo>
                  <a:lnTo>
                    <a:pt x="51377" y="422160"/>
                  </a:lnTo>
                  <a:lnTo>
                    <a:pt x="48290" y="417140"/>
                  </a:lnTo>
                  <a:lnTo>
                    <a:pt x="42927" y="362612"/>
                  </a:lnTo>
                  <a:lnTo>
                    <a:pt x="50680" y="309537"/>
                  </a:lnTo>
                  <a:lnTo>
                    <a:pt x="56839" y="286140"/>
                  </a:lnTo>
                  <a:lnTo>
                    <a:pt x="69715" y="267163"/>
                  </a:lnTo>
                  <a:lnTo>
                    <a:pt x="78062" y="258827"/>
                  </a:lnTo>
                  <a:lnTo>
                    <a:pt x="88306" y="254440"/>
                  </a:lnTo>
                  <a:lnTo>
                    <a:pt x="112167" y="252684"/>
                  </a:lnTo>
                  <a:lnTo>
                    <a:pt x="132130" y="258923"/>
                  </a:lnTo>
                  <a:lnTo>
                    <a:pt x="164010" y="281992"/>
                  </a:lnTo>
                  <a:lnTo>
                    <a:pt x="180137" y="307771"/>
                  </a:lnTo>
                  <a:lnTo>
                    <a:pt x="203344" y="368712"/>
                  </a:lnTo>
                  <a:lnTo>
                    <a:pt x="21057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205003" y="3640493"/>
              <a:ext cx="185381" cy="210607"/>
            </a:xfrm>
            <a:custGeom>
              <a:avLst/>
              <a:gdLst/>
              <a:ahLst/>
              <a:cxnLst/>
              <a:rect l="0" t="0" r="0" b="0"/>
              <a:pathLst>
                <a:path w="185381" h="210607">
                  <a:moveTo>
                    <a:pt x="16924" y="86595"/>
                  </a:moveTo>
                  <a:lnTo>
                    <a:pt x="66476" y="101249"/>
                  </a:lnTo>
                  <a:lnTo>
                    <a:pt x="100236" y="100165"/>
                  </a:lnTo>
                  <a:lnTo>
                    <a:pt x="118682" y="92236"/>
                  </a:lnTo>
                  <a:lnTo>
                    <a:pt x="126877" y="86846"/>
                  </a:lnTo>
                  <a:lnTo>
                    <a:pt x="131170" y="78574"/>
                  </a:lnTo>
                  <a:lnTo>
                    <a:pt x="132821" y="56904"/>
                  </a:lnTo>
                  <a:lnTo>
                    <a:pt x="121584" y="23985"/>
                  </a:lnTo>
                  <a:lnTo>
                    <a:pt x="106723" y="8855"/>
                  </a:lnTo>
                  <a:lnTo>
                    <a:pt x="97847" y="3183"/>
                  </a:lnTo>
                  <a:lnTo>
                    <a:pt x="75507" y="0"/>
                  </a:lnTo>
                  <a:lnTo>
                    <a:pt x="52320" y="3654"/>
                  </a:lnTo>
                  <a:lnTo>
                    <a:pt x="34215" y="13077"/>
                  </a:lnTo>
                  <a:lnTo>
                    <a:pt x="10869" y="37125"/>
                  </a:lnTo>
                  <a:lnTo>
                    <a:pt x="2535" y="59539"/>
                  </a:lnTo>
                  <a:lnTo>
                    <a:pt x="0" y="85098"/>
                  </a:lnTo>
                  <a:lnTo>
                    <a:pt x="10912" y="147951"/>
                  </a:lnTo>
                  <a:lnTo>
                    <a:pt x="26321" y="175224"/>
                  </a:lnTo>
                  <a:lnTo>
                    <a:pt x="42157" y="187597"/>
                  </a:lnTo>
                  <a:lnTo>
                    <a:pt x="80920" y="205072"/>
                  </a:lnTo>
                  <a:lnTo>
                    <a:pt x="117514" y="210606"/>
                  </a:lnTo>
                  <a:lnTo>
                    <a:pt x="167994" y="204297"/>
                  </a:lnTo>
                  <a:lnTo>
                    <a:pt x="185380" y="202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32538" y="3305948"/>
              <a:ext cx="84230" cy="547483"/>
            </a:xfrm>
            <a:custGeom>
              <a:avLst/>
              <a:gdLst/>
              <a:ahLst/>
              <a:cxnLst/>
              <a:rect l="0" t="0" r="0" b="0"/>
              <a:pathLst>
                <a:path w="84230" h="547483">
                  <a:moveTo>
                    <a:pt x="0" y="0"/>
                  </a:moveTo>
                  <a:lnTo>
                    <a:pt x="5590" y="58617"/>
                  </a:lnTo>
                  <a:lnTo>
                    <a:pt x="21331" y="121453"/>
                  </a:lnTo>
                  <a:lnTo>
                    <a:pt x="35150" y="175939"/>
                  </a:lnTo>
                  <a:lnTo>
                    <a:pt x="49144" y="224006"/>
                  </a:lnTo>
                  <a:lnTo>
                    <a:pt x="59665" y="275382"/>
                  </a:lnTo>
                  <a:lnTo>
                    <a:pt x="69022" y="323620"/>
                  </a:lnTo>
                  <a:lnTo>
                    <a:pt x="73484" y="377817"/>
                  </a:lnTo>
                  <a:lnTo>
                    <a:pt x="81759" y="435589"/>
                  </a:lnTo>
                  <a:lnTo>
                    <a:pt x="83497" y="488592"/>
                  </a:lnTo>
                  <a:lnTo>
                    <a:pt x="84229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66303" y="3612189"/>
              <a:ext cx="229490" cy="251897"/>
            </a:xfrm>
            <a:custGeom>
              <a:avLst/>
              <a:gdLst/>
              <a:ahLst/>
              <a:cxnLst/>
              <a:rect l="0" t="0" r="0" b="0"/>
              <a:pathLst>
                <a:path w="229490" h="251897">
                  <a:moveTo>
                    <a:pt x="113676" y="30671"/>
                  </a:moveTo>
                  <a:lnTo>
                    <a:pt x="113676" y="8314"/>
                  </a:lnTo>
                  <a:lnTo>
                    <a:pt x="108996" y="2898"/>
                  </a:lnTo>
                  <a:lnTo>
                    <a:pt x="101198" y="457"/>
                  </a:lnTo>
                  <a:lnTo>
                    <a:pt x="91319" y="0"/>
                  </a:lnTo>
                  <a:lnTo>
                    <a:pt x="74104" y="5731"/>
                  </a:lnTo>
                  <a:lnTo>
                    <a:pt x="43988" y="28474"/>
                  </a:lnTo>
                  <a:lnTo>
                    <a:pt x="28167" y="54196"/>
                  </a:lnTo>
                  <a:lnTo>
                    <a:pt x="5077" y="115116"/>
                  </a:lnTo>
                  <a:lnTo>
                    <a:pt x="0" y="152138"/>
                  </a:lnTo>
                  <a:lnTo>
                    <a:pt x="6690" y="198164"/>
                  </a:lnTo>
                  <a:lnTo>
                    <a:pt x="12705" y="219756"/>
                  </a:lnTo>
                  <a:lnTo>
                    <a:pt x="25516" y="237931"/>
                  </a:lnTo>
                  <a:lnTo>
                    <a:pt x="33846" y="246053"/>
                  </a:lnTo>
                  <a:lnTo>
                    <a:pt x="42908" y="250298"/>
                  </a:lnTo>
                  <a:lnTo>
                    <a:pt x="62336" y="251896"/>
                  </a:lnTo>
                  <a:lnTo>
                    <a:pt x="71261" y="248344"/>
                  </a:lnTo>
                  <a:lnTo>
                    <a:pt x="87416" y="235039"/>
                  </a:lnTo>
                  <a:lnTo>
                    <a:pt x="115681" y="190666"/>
                  </a:lnTo>
                  <a:lnTo>
                    <a:pt x="137582" y="136228"/>
                  </a:lnTo>
                  <a:lnTo>
                    <a:pt x="142575" y="78255"/>
                  </a:lnTo>
                  <a:lnTo>
                    <a:pt x="133509" y="23649"/>
                  </a:lnTo>
                  <a:lnTo>
                    <a:pt x="130407" y="11952"/>
                  </a:lnTo>
                  <a:lnTo>
                    <a:pt x="127170" y="7663"/>
                  </a:lnTo>
                  <a:lnTo>
                    <a:pt x="123842" y="8313"/>
                  </a:lnTo>
                  <a:lnTo>
                    <a:pt x="120453" y="12256"/>
                  </a:lnTo>
                  <a:lnTo>
                    <a:pt x="119808" y="29115"/>
                  </a:lnTo>
                  <a:lnTo>
                    <a:pt x="128925" y="72477"/>
                  </a:lnTo>
                  <a:lnTo>
                    <a:pt x="172597" y="135929"/>
                  </a:lnTo>
                  <a:lnTo>
                    <a:pt x="190166" y="150761"/>
                  </a:lnTo>
                  <a:lnTo>
                    <a:pt x="229489" y="178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085264" y="3499928"/>
              <a:ext cx="168457" cy="279710"/>
            </a:xfrm>
            <a:custGeom>
              <a:avLst/>
              <a:gdLst/>
              <a:ahLst/>
              <a:cxnLst/>
              <a:rect l="0" t="0" r="0" b="0"/>
              <a:pathLst>
                <a:path w="168457" h="279710">
                  <a:moveTo>
                    <a:pt x="0" y="79761"/>
                  </a:moveTo>
                  <a:lnTo>
                    <a:pt x="3119" y="122452"/>
                  </a:lnTo>
                  <a:lnTo>
                    <a:pt x="17958" y="175763"/>
                  </a:lnTo>
                  <a:lnTo>
                    <a:pt x="34786" y="228099"/>
                  </a:lnTo>
                  <a:lnTo>
                    <a:pt x="54704" y="277908"/>
                  </a:lnTo>
                  <a:lnTo>
                    <a:pt x="56357" y="279709"/>
                  </a:lnTo>
                  <a:lnTo>
                    <a:pt x="51952" y="218130"/>
                  </a:lnTo>
                  <a:lnTo>
                    <a:pt x="38051" y="155275"/>
                  </a:lnTo>
                  <a:lnTo>
                    <a:pt x="32863" y="103299"/>
                  </a:lnTo>
                  <a:lnTo>
                    <a:pt x="34957" y="51092"/>
                  </a:lnTo>
                  <a:lnTo>
                    <a:pt x="37343" y="39591"/>
                  </a:lnTo>
                  <a:lnTo>
                    <a:pt x="49352" y="20574"/>
                  </a:lnTo>
                  <a:lnTo>
                    <a:pt x="57467" y="12227"/>
                  </a:lnTo>
                  <a:lnTo>
                    <a:pt x="78963" y="2952"/>
                  </a:lnTo>
                  <a:lnTo>
                    <a:pt x="104114" y="0"/>
                  </a:lnTo>
                  <a:lnTo>
                    <a:pt x="149031" y="4518"/>
                  </a:lnTo>
                  <a:lnTo>
                    <a:pt x="168456" y="6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88188" y="3551224"/>
              <a:ext cx="223897" cy="439077"/>
            </a:xfrm>
            <a:custGeom>
              <a:avLst/>
              <a:gdLst/>
              <a:ahLst/>
              <a:cxnLst/>
              <a:rect l="0" t="0" r="0" b="0"/>
              <a:pathLst>
                <a:path w="223897" h="439077">
                  <a:moveTo>
                    <a:pt x="155045" y="17936"/>
                  </a:moveTo>
                  <a:lnTo>
                    <a:pt x="143866" y="6758"/>
                  </a:lnTo>
                  <a:lnTo>
                    <a:pt x="125900" y="1270"/>
                  </a:lnTo>
                  <a:lnTo>
                    <a:pt x="103487" y="0"/>
                  </a:lnTo>
                  <a:lnTo>
                    <a:pt x="81828" y="3336"/>
                  </a:lnTo>
                  <a:lnTo>
                    <a:pt x="49903" y="22969"/>
                  </a:lnTo>
                  <a:lnTo>
                    <a:pt x="17250" y="53809"/>
                  </a:lnTo>
                  <a:lnTo>
                    <a:pt x="6845" y="72484"/>
                  </a:lnTo>
                  <a:lnTo>
                    <a:pt x="0" y="113907"/>
                  </a:lnTo>
                  <a:lnTo>
                    <a:pt x="3561" y="157636"/>
                  </a:lnTo>
                  <a:lnTo>
                    <a:pt x="12069" y="179851"/>
                  </a:lnTo>
                  <a:lnTo>
                    <a:pt x="17614" y="189050"/>
                  </a:lnTo>
                  <a:lnTo>
                    <a:pt x="33133" y="202391"/>
                  </a:lnTo>
                  <a:lnTo>
                    <a:pt x="42185" y="207587"/>
                  </a:lnTo>
                  <a:lnTo>
                    <a:pt x="51729" y="208711"/>
                  </a:lnTo>
                  <a:lnTo>
                    <a:pt x="71692" y="203721"/>
                  </a:lnTo>
                  <a:lnTo>
                    <a:pt x="97072" y="187757"/>
                  </a:lnTo>
                  <a:lnTo>
                    <a:pt x="119410" y="157031"/>
                  </a:lnTo>
                  <a:lnTo>
                    <a:pt x="146641" y="102457"/>
                  </a:lnTo>
                  <a:lnTo>
                    <a:pt x="167423" y="60108"/>
                  </a:lnTo>
                  <a:lnTo>
                    <a:pt x="171486" y="56579"/>
                  </a:lnTo>
                  <a:lnTo>
                    <a:pt x="175364" y="57736"/>
                  </a:lnTo>
                  <a:lnTo>
                    <a:pt x="182793" y="68381"/>
                  </a:lnTo>
                  <a:lnTo>
                    <a:pt x="189994" y="84810"/>
                  </a:lnTo>
                  <a:lnTo>
                    <a:pt x="196913" y="139594"/>
                  </a:lnTo>
                  <a:lnTo>
                    <a:pt x="208332" y="193569"/>
                  </a:lnTo>
                  <a:lnTo>
                    <a:pt x="218084" y="256357"/>
                  </a:lnTo>
                  <a:lnTo>
                    <a:pt x="223896" y="291741"/>
                  </a:lnTo>
                  <a:lnTo>
                    <a:pt x="213606" y="353239"/>
                  </a:lnTo>
                  <a:lnTo>
                    <a:pt x="203851" y="385957"/>
                  </a:lnTo>
                  <a:lnTo>
                    <a:pt x="196941" y="394305"/>
                  </a:lnTo>
                  <a:lnTo>
                    <a:pt x="166029" y="411643"/>
                  </a:lnTo>
                  <a:lnTo>
                    <a:pt x="131783" y="423019"/>
                  </a:lnTo>
                  <a:lnTo>
                    <a:pt x="78354" y="430575"/>
                  </a:lnTo>
                  <a:lnTo>
                    <a:pt x="49760" y="439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52769" y="3510005"/>
              <a:ext cx="183012" cy="238141"/>
            </a:xfrm>
            <a:custGeom>
              <a:avLst/>
              <a:gdLst/>
              <a:ahLst/>
              <a:cxnLst/>
              <a:rect l="0" t="0" r="0" b="0"/>
              <a:pathLst>
                <a:path w="183012" h="238141">
                  <a:moveTo>
                    <a:pt x="37863" y="111798"/>
                  </a:moveTo>
                  <a:lnTo>
                    <a:pt x="55843" y="96157"/>
                  </a:lnTo>
                  <a:lnTo>
                    <a:pt x="111046" y="72191"/>
                  </a:lnTo>
                  <a:lnTo>
                    <a:pt x="172302" y="35639"/>
                  </a:lnTo>
                  <a:lnTo>
                    <a:pt x="180131" y="29440"/>
                  </a:lnTo>
                  <a:lnTo>
                    <a:pt x="183011" y="22967"/>
                  </a:lnTo>
                  <a:lnTo>
                    <a:pt x="182592" y="16313"/>
                  </a:lnTo>
                  <a:lnTo>
                    <a:pt x="179972" y="9537"/>
                  </a:lnTo>
                  <a:lnTo>
                    <a:pt x="173546" y="5019"/>
                  </a:lnTo>
                  <a:lnTo>
                    <a:pt x="153928" y="0"/>
                  </a:lnTo>
                  <a:lnTo>
                    <a:pt x="110442" y="5183"/>
                  </a:lnTo>
                  <a:lnTo>
                    <a:pt x="73925" y="15348"/>
                  </a:lnTo>
                  <a:lnTo>
                    <a:pt x="39440" y="39150"/>
                  </a:lnTo>
                  <a:lnTo>
                    <a:pt x="24526" y="54944"/>
                  </a:lnTo>
                  <a:lnTo>
                    <a:pt x="10098" y="77561"/>
                  </a:lnTo>
                  <a:lnTo>
                    <a:pt x="0" y="122190"/>
                  </a:lnTo>
                  <a:lnTo>
                    <a:pt x="3877" y="149172"/>
                  </a:lnTo>
                  <a:lnTo>
                    <a:pt x="19214" y="180973"/>
                  </a:lnTo>
                  <a:lnTo>
                    <a:pt x="45357" y="212680"/>
                  </a:lnTo>
                  <a:lnTo>
                    <a:pt x="71669" y="228776"/>
                  </a:lnTo>
                  <a:lnTo>
                    <a:pt x="111562" y="238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43316" y="3474404"/>
              <a:ext cx="105286" cy="233100"/>
            </a:xfrm>
            <a:custGeom>
              <a:avLst/>
              <a:gdLst/>
              <a:ahLst/>
              <a:cxnLst/>
              <a:rect l="0" t="0" r="0" b="0"/>
              <a:pathLst>
                <a:path w="105286" h="233100">
                  <a:moveTo>
                    <a:pt x="0" y="115813"/>
                  </a:moveTo>
                  <a:lnTo>
                    <a:pt x="17958" y="170858"/>
                  </a:lnTo>
                  <a:lnTo>
                    <a:pt x="36301" y="233099"/>
                  </a:lnTo>
                  <a:lnTo>
                    <a:pt x="24918" y="178372"/>
                  </a:lnTo>
                  <a:lnTo>
                    <a:pt x="18700" y="117425"/>
                  </a:lnTo>
                  <a:lnTo>
                    <a:pt x="15330" y="89623"/>
                  </a:lnTo>
                  <a:lnTo>
                    <a:pt x="17732" y="65569"/>
                  </a:lnTo>
                  <a:lnTo>
                    <a:pt x="31250" y="32296"/>
                  </a:lnTo>
                  <a:lnTo>
                    <a:pt x="46644" y="17083"/>
                  </a:lnTo>
                  <a:lnTo>
                    <a:pt x="65184" y="759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17140" y="313749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5589" y="160840"/>
                  </a:lnTo>
                  <a:lnTo>
                    <a:pt x="9065" y="221961"/>
                  </a:lnTo>
                  <a:lnTo>
                    <a:pt x="15684" y="278936"/>
                  </a:lnTo>
                  <a:lnTo>
                    <a:pt x="19995" y="33750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90535" y="3074321"/>
              <a:ext cx="26647" cy="410612"/>
            </a:xfrm>
            <a:custGeom>
              <a:avLst/>
              <a:gdLst/>
              <a:ahLst/>
              <a:cxnLst/>
              <a:rect l="0" t="0" r="0" b="0"/>
              <a:pathLst>
                <a:path w="26647" h="410612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30903"/>
                  </a:lnTo>
                  <a:lnTo>
                    <a:pt x="13787" y="190864"/>
                  </a:lnTo>
                  <a:lnTo>
                    <a:pt x="18546" y="243726"/>
                  </a:lnTo>
                  <a:lnTo>
                    <a:pt x="24246" y="290974"/>
                  </a:lnTo>
                  <a:lnTo>
                    <a:pt x="25935" y="346307"/>
                  </a:lnTo>
                  <a:lnTo>
                    <a:pt x="26435" y="387269"/>
                  </a:lnTo>
                  <a:lnTo>
                    <a:pt x="2664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22383" y="3158549"/>
              <a:ext cx="389555" cy="136871"/>
            </a:xfrm>
            <a:custGeom>
              <a:avLst/>
              <a:gdLst/>
              <a:ahLst/>
              <a:cxnLst/>
              <a:rect l="0" t="0" r="0" b="0"/>
              <a:pathLst>
                <a:path w="389555" h="136871">
                  <a:moveTo>
                    <a:pt x="389554" y="0"/>
                  </a:moveTo>
                  <a:lnTo>
                    <a:pt x="334509" y="28681"/>
                  </a:lnTo>
                  <a:lnTo>
                    <a:pt x="275042" y="54614"/>
                  </a:lnTo>
                  <a:lnTo>
                    <a:pt x="225773" y="71814"/>
                  </a:lnTo>
                  <a:lnTo>
                    <a:pt x="171459" y="90181"/>
                  </a:lnTo>
                  <a:lnTo>
                    <a:pt x="110619" y="108654"/>
                  </a:lnTo>
                  <a:lnTo>
                    <a:pt x="55819" y="12280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43440" y="3295419"/>
              <a:ext cx="400084" cy="94758"/>
            </a:xfrm>
            <a:custGeom>
              <a:avLst/>
              <a:gdLst/>
              <a:ahLst/>
              <a:cxnLst/>
              <a:rect l="0" t="0" r="0" b="0"/>
              <a:pathLst>
                <a:path w="400084" h="94758">
                  <a:moveTo>
                    <a:pt x="400083" y="0"/>
                  </a:moveTo>
                  <a:lnTo>
                    <a:pt x="347056" y="14654"/>
                  </a:lnTo>
                  <a:lnTo>
                    <a:pt x="289610" y="28198"/>
                  </a:lnTo>
                  <a:lnTo>
                    <a:pt x="235108" y="42138"/>
                  </a:lnTo>
                  <a:lnTo>
                    <a:pt x="175933" y="59665"/>
                  </a:lnTo>
                  <a:lnTo>
                    <a:pt x="125828" y="70191"/>
                  </a:lnTo>
                  <a:lnTo>
                    <a:pt x="69439" y="84228"/>
                  </a:lnTo>
                  <a:lnTo>
                    <a:pt x="29153" y="9163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90141" y="3316476"/>
              <a:ext cx="427207" cy="284418"/>
            </a:xfrm>
            <a:custGeom>
              <a:avLst/>
              <a:gdLst/>
              <a:ahLst/>
              <a:cxnLst/>
              <a:rect l="0" t="0" r="0" b="0"/>
              <a:pathLst>
                <a:path w="427207" h="284418">
                  <a:moveTo>
                    <a:pt x="6066" y="0"/>
                  </a:moveTo>
                  <a:lnTo>
                    <a:pt x="0" y="34792"/>
                  </a:lnTo>
                  <a:lnTo>
                    <a:pt x="7641" y="93657"/>
                  </a:lnTo>
                  <a:lnTo>
                    <a:pt x="26004" y="150692"/>
                  </a:lnTo>
                  <a:lnTo>
                    <a:pt x="47571" y="209617"/>
                  </a:lnTo>
                  <a:lnTo>
                    <a:pt x="57267" y="231204"/>
                  </a:lnTo>
                  <a:lnTo>
                    <a:pt x="82458" y="261917"/>
                  </a:lnTo>
                  <a:lnTo>
                    <a:pt x="102019" y="278625"/>
                  </a:lnTo>
                  <a:lnTo>
                    <a:pt x="112148" y="282846"/>
                  </a:lnTo>
                  <a:lnTo>
                    <a:pt x="132763" y="284417"/>
                  </a:lnTo>
                  <a:lnTo>
                    <a:pt x="142003" y="280859"/>
                  </a:lnTo>
                  <a:lnTo>
                    <a:pt x="158509" y="267546"/>
                  </a:lnTo>
                  <a:lnTo>
                    <a:pt x="175367" y="240320"/>
                  </a:lnTo>
                  <a:lnTo>
                    <a:pt x="187770" y="204437"/>
                  </a:lnTo>
                  <a:lnTo>
                    <a:pt x="192713" y="198293"/>
                  </a:lnTo>
                  <a:lnTo>
                    <a:pt x="198347" y="196536"/>
                  </a:lnTo>
                  <a:lnTo>
                    <a:pt x="204443" y="197704"/>
                  </a:lnTo>
                  <a:lnTo>
                    <a:pt x="209677" y="201993"/>
                  </a:lnTo>
                  <a:lnTo>
                    <a:pt x="255723" y="259574"/>
                  </a:lnTo>
                  <a:lnTo>
                    <a:pt x="282029" y="275133"/>
                  </a:lnTo>
                  <a:lnTo>
                    <a:pt x="301851" y="277089"/>
                  </a:lnTo>
                  <a:lnTo>
                    <a:pt x="312051" y="275973"/>
                  </a:lnTo>
                  <a:lnTo>
                    <a:pt x="329623" y="265375"/>
                  </a:lnTo>
                  <a:lnTo>
                    <a:pt x="352669" y="236557"/>
                  </a:lnTo>
                  <a:lnTo>
                    <a:pt x="387321" y="179634"/>
                  </a:lnTo>
                  <a:lnTo>
                    <a:pt x="409028" y="120838"/>
                  </a:lnTo>
                  <a:lnTo>
                    <a:pt x="424003" y="70072"/>
                  </a:lnTo>
                  <a:lnTo>
                    <a:pt x="427206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33161" y="334806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22632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22673" y="3021678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49263"/>
                  </a:lnTo>
                  <a:lnTo>
                    <a:pt x="0" y="100515"/>
                  </a:lnTo>
                  <a:lnTo>
                    <a:pt x="1170" y="157294"/>
                  </a:lnTo>
                  <a:lnTo>
                    <a:pt x="7236" y="208303"/>
                  </a:lnTo>
                  <a:lnTo>
                    <a:pt x="9553" y="270210"/>
                  </a:lnTo>
                  <a:lnTo>
                    <a:pt x="13456" y="331709"/>
                  </a:lnTo>
                  <a:lnTo>
                    <a:pt x="19556" y="383588"/>
                  </a:lnTo>
                  <a:lnTo>
                    <a:pt x="20760" y="443791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61739" y="2958507"/>
              <a:ext cx="8335" cy="547483"/>
            </a:xfrm>
            <a:custGeom>
              <a:avLst/>
              <a:gdLst/>
              <a:ahLst/>
              <a:cxnLst/>
              <a:rect l="0" t="0" r="0" b="0"/>
              <a:pathLst>
                <a:path w="8335" h="547483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7938" y="211471"/>
                  </a:lnTo>
                  <a:lnTo>
                    <a:pt x="8217" y="262830"/>
                  </a:lnTo>
                  <a:lnTo>
                    <a:pt x="8310" y="325615"/>
                  </a:lnTo>
                  <a:lnTo>
                    <a:pt x="8327" y="388807"/>
                  </a:lnTo>
                  <a:lnTo>
                    <a:pt x="8331" y="431336"/>
                  </a:lnTo>
                  <a:lnTo>
                    <a:pt x="8332" y="476755"/>
                  </a:lnTo>
                  <a:lnTo>
                    <a:pt x="8333" y="526526"/>
                  </a:lnTo>
                  <a:lnTo>
                    <a:pt x="8334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31271" y="3218670"/>
              <a:ext cx="259983" cy="361020"/>
            </a:xfrm>
            <a:custGeom>
              <a:avLst/>
              <a:gdLst/>
              <a:ahLst/>
              <a:cxnLst/>
              <a:rect l="0" t="0" r="0" b="0"/>
              <a:pathLst>
                <a:path w="259983" h="361020">
                  <a:moveTo>
                    <a:pt x="207340" y="108335"/>
                  </a:moveTo>
                  <a:lnTo>
                    <a:pt x="207340" y="80389"/>
                  </a:lnTo>
                  <a:lnTo>
                    <a:pt x="197982" y="57310"/>
                  </a:lnTo>
                  <a:lnTo>
                    <a:pt x="168967" y="19487"/>
                  </a:lnTo>
                  <a:lnTo>
                    <a:pt x="142159" y="2331"/>
                  </a:lnTo>
                  <a:lnTo>
                    <a:pt x="119100" y="0"/>
                  </a:lnTo>
                  <a:lnTo>
                    <a:pt x="94422" y="4034"/>
                  </a:lnTo>
                  <a:lnTo>
                    <a:pt x="71757" y="13626"/>
                  </a:lnTo>
                  <a:lnTo>
                    <a:pt x="44854" y="37769"/>
                  </a:lnTo>
                  <a:lnTo>
                    <a:pt x="27655" y="72738"/>
                  </a:lnTo>
                  <a:lnTo>
                    <a:pt x="11363" y="126476"/>
                  </a:lnTo>
                  <a:lnTo>
                    <a:pt x="0" y="182152"/>
                  </a:lnTo>
                  <a:lnTo>
                    <a:pt x="847" y="224183"/>
                  </a:lnTo>
                  <a:lnTo>
                    <a:pt x="6771" y="251070"/>
                  </a:lnTo>
                  <a:lnTo>
                    <a:pt x="17203" y="274718"/>
                  </a:lnTo>
                  <a:lnTo>
                    <a:pt x="41819" y="302173"/>
                  </a:lnTo>
                  <a:lnTo>
                    <a:pt x="64365" y="311469"/>
                  </a:lnTo>
                  <a:lnTo>
                    <a:pt x="76928" y="313947"/>
                  </a:lnTo>
                  <a:lnTo>
                    <a:pt x="97127" y="310462"/>
                  </a:lnTo>
                  <a:lnTo>
                    <a:pt x="113903" y="299945"/>
                  </a:lnTo>
                  <a:lnTo>
                    <a:pt x="150900" y="254623"/>
                  </a:lnTo>
                  <a:lnTo>
                    <a:pt x="178623" y="192465"/>
                  </a:lnTo>
                  <a:lnTo>
                    <a:pt x="184013" y="155359"/>
                  </a:lnTo>
                  <a:lnTo>
                    <a:pt x="179769" y="110258"/>
                  </a:lnTo>
                  <a:lnTo>
                    <a:pt x="180771" y="111956"/>
                  </a:lnTo>
                  <a:lnTo>
                    <a:pt x="183834" y="127492"/>
                  </a:lnTo>
                  <a:lnTo>
                    <a:pt x="185799" y="182006"/>
                  </a:lnTo>
                  <a:lnTo>
                    <a:pt x="191776" y="238181"/>
                  </a:lnTo>
                  <a:lnTo>
                    <a:pt x="212628" y="293167"/>
                  </a:lnTo>
                  <a:lnTo>
                    <a:pt x="253847" y="353581"/>
                  </a:lnTo>
                  <a:lnTo>
                    <a:pt x="259982" y="361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17596" y="3032207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7937" y="42691"/>
                  </a:lnTo>
                  <a:lnTo>
                    <a:pt x="11992" y="95520"/>
                  </a:lnTo>
                  <a:lnTo>
                    <a:pt x="10961" y="156334"/>
                  </a:lnTo>
                  <a:lnTo>
                    <a:pt x="10721" y="202453"/>
                  </a:lnTo>
                  <a:lnTo>
                    <a:pt x="7466" y="261977"/>
                  </a:lnTo>
                  <a:lnTo>
                    <a:pt x="2212" y="314319"/>
                  </a:lnTo>
                  <a:lnTo>
                    <a:pt x="983" y="357286"/>
                  </a:lnTo>
                  <a:lnTo>
                    <a:pt x="291" y="41742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833414" y="3223915"/>
              <a:ext cx="233215" cy="271547"/>
            </a:xfrm>
            <a:custGeom>
              <a:avLst/>
              <a:gdLst/>
              <a:ahLst/>
              <a:cxnLst/>
              <a:rect l="0" t="0" r="0" b="0"/>
              <a:pathLst>
                <a:path w="233215" h="271547">
                  <a:moveTo>
                    <a:pt x="231622" y="8333"/>
                  </a:moveTo>
                  <a:lnTo>
                    <a:pt x="194144" y="0"/>
                  </a:lnTo>
                  <a:lnTo>
                    <a:pt x="159296" y="1575"/>
                  </a:lnTo>
                  <a:lnTo>
                    <a:pt x="97056" y="24254"/>
                  </a:lnTo>
                  <a:lnTo>
                    <a:pt x="44991" y="50819"/>
                  </a:lnTo>
                  <a:lnTo>
                    <a:pt x="6153" y="78597"/>
                  </a:lnTo>
                  <a:lnTo>
                    <a:pt x="1761" y="86761"/>
                  </a:lnTo>
                  <a:lnTo>
                    <a:pt x="0" y="105191"/>
                  </a:lnTo>
                  <a:lnTo>
                    <a:pt x="5848" y="111510"/>
                  </a:lnTo>
                  <a:lnTo>
                    <a:pt x="27942" y="118530"/>
                  </a:lnTo>
                  <a:lnTo>
                    <a:pt x="81382" y="123037"/>
                  </a:lnTo>
                  <a:lnTo>
                    <a:pt x="123026" y="126158"/>
                  </a:lnTo>
                  <a:lnTo>
                    <a:pt x="175899" y="146987"/>
                  </a:lnTo>
                  <a:lnTo>
                    <a:pt x="214896" y="173632"/>
                  </a:lnTo>
                  <a:lnTo>
                    <a:pt x="232255" y="200031"/>
                  </a:lnTo>
                  <a:lnTo>
                    <a:pt x="233214" y="208661"/>
                  </a:lnTo>
                  <a:lnTo>
                    <a:pt x="228040" y="224490"/>
                  </a:lnTo>
                  <a:lnTo>
                    <a:pt x="214822" y="236204"/>
                  </a:lnTo>
                  <a:lnTo>
                    <a:pt x="165286" y="257013"/>
                  </a:lnTo>
                  <a:lnTo>
                    <a:pt x="105280" y="271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141817" y="3190134"/>
              <a:ext cx="256823" cy="291450"/>
            </a:xfrm>
            <a:custGeom>
              <a:avLst/>
              <a:gdLst/>
              <a:ahLst/>
              <a:cxnLst/>
              <a:rect l="0" t="0" r="0" b="0"/>
              <a:pathLst>
                <a:path w="256823" h="291450">
                  <a:moveTo>
                    <a:pt x="102204" y="84228"/>
                  </a:moveTo>
                  <a:lnTo>
                    <a:pt x="79847" y="84228"/>
                  </a:lnTo>
                  <a:lnTo>
                    <a:pt x="59512" y="93587"/>
                  </a:lnTo>
                  <a:lnTo>
                    <a:pt x="31453" y="118586"/>
                  </a:lnTo>
                  <a:lnTo>
                    <a:pt x="11440" y="148221"/>
                  </a:lnTo>
                  <a:lnTo>
                    <a:pt x="3372" y="169991"/>
                  </a:lnTo>
                  <a:lnTo>
                    <a:pt x="0" y="207386"/>
                  </a:lnTo>
                  <a:lnTo>
                    <a:pt x="3358" y="230212"/>
                  </a:lnTo>
                  <a:lnTo>
                    <a:pt x="14989" y="252055"/>
                  </a:lnTo>
                  <a:lnTo>
                    <a:pt x="31856" y="271122"/>
                  </a:lnTo>
                  <a:lnTo>
                    <a:pt x="51051" y="283496"/>
                  </a:lnTo>
                  <a:lnTo>
                    <a:pt x="87177" y="291449"/>
                  </a:lnTo>
                  <a:lnTo>
                    <a:pt x="147372" y="285731"/>
                  </a:lnTo>
                  <a:lnTo>
                    <a:pt x="183047" y="275474"/>
                  </a:lnTo>
                  <a:lnTo>
                    <a:pt x="219775" y="248521"/>
                  </a:lnTo>
                  <a:lnTo>
                    <a:pt x="237516" y="228607"/>
                  </a:lnTo>
                  <a:lnTo>
                    <a:pt x="252911" y="191088"/>
                  </a:lnTo>
                  <a:lnTo>
                    <a:pt x="256822" y="149166"/>
                  </a:lnTo>
                  <a:lnTo>
                    <a:pt x="249922" y="102559"/>
                  </a:lnTo>
                  <a:lnTo>
                    <a:pt x="233579" y="66653"/>
                  </a:lnTo>
                  <a:lnTo>
                    <a:pt x="212749" y="40676"/>
                  </a:lnTo>
                  <a:lnTo>
                    <a:pt x="1548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888856" y="3969243"/>
            <a:ext cx="6428451" cy="821224"/>
            <a:chOff x="888856" y="3969243"/>
            <a:chExt cx="6428451" cy="821224"/>
          </a:xfrm>
        </p:grpSpPr>
        <p:sp>
          <p:nvSpPr>
            <p:cNvPr id="104" name="Freeform 103"/>
            <p:cNvSpPr/>
            <p:nvPr/>
          </p:nvSpPr>
          <p:spPr>
            <a:xfrm>
              <a:off x="888856" y="4253513"/>
              <a:ext cx="266578" cy="419807"/>
            </a:xfrm>
            <a:custGeom>
              <a:avLst/>
              <a:gdLst/>
              <a:ahLst/>
              <a:cxnLst/>
              <a:rect l="0" t="0" r="0" b="0"/>
              <a:pathLst>
                <a:path w="266578" h="419807">
                  <a:moveTo>
                    <a:pt x="16594" y="0"/>
                  </a:moveTo>
                  <a:lnTo>
                    <a:pt x="9359" y="27556"/>
                  </a:lnTo>
                  <a:lnTo>
                    <a:pt x="6716" y="83778"/>
                  </a:lnTo>
                  <a:lnTo>
                    <a:pt x="6194" y="140291"/>
                  </a:lnTo>
                  <a:lnTo>
                    <a:pt x="6104" y="188056"/>
                  </a:lnTo>
                  <a:lnTo>
                    <a:pt x="6077" y="239254"/>
                  </a:lnTo>
                  <a:lnTo>
                    <a:pt x="6068" y="300550"/>
                  </a:lnTo>
                  <a:lnTo>
                    <a:pt x="2947" y="357719"/>
                  </a:lnTo>
                  <a:lnTo>
                    <a:pt x="0" y="377745"/>
                  </a:lnTo>
                  <a:lnTo>
                    <a:pt x="852" y="378171"/>
                  </a:lnTo>
                  <a:lnTo>
                    <a:pt x="4918" y="366947"/>
                  </a:lnTo>
                  <a:lnTo>
                    <a:pt x="17061" y="315201"/>
                  </a:lnTo>
                  <a:lnTo>
                    <a:pt x="30724" y="265163"/>
                  </a:lnTo>
                  <a:lnTo>
                    <a:pt x="43931" y="246142"/>
                  </a:lnTo>
                  <a:lnTo>
                    <a:pt x="81006" y="214866"/>
                  </a:lnTo>
                  <a:lnTo>
                    <a:pt x="104493" y="206630"/>
                  </a:lnTo>
                  <a:lnTo>
                    <a:pt x="117308" y="204434"/>
                  </a:lnTo>
                  <a:lnTo>
                    <a:pt x="140904" y="208232"/>
                  </a:lnTo>
                  <a:lnTo>
                    <a:pt x="170800" y="223525"/>
                  </a:lnTo>
                  <a:lnTo>
                    <a:pt x="230529" y="278515"/>
                  </a:lnTo>
                  <a:lnTo>
                    <a:pt x="255602" y="316797"/>
                  </a:lnTo>
                  <a:lnTo>
                    <a:pt x="263200" y="338500"/>
                  </a:lnTo>
                  <a:lnTo>
                    <a:pt x="266577" y="363744"/>
                  </a:lnTo>
                  <a:lnTo>
                    <a:pt x="261838" y="384322"/>
                  </a:lnTo>
                  <a:lnTo>
                    <a:pt x="257299" y="393085"/>
                  </a:lnTo>
                  <a:lnTo>
                    <a:pt x="239778" y="405941"/>
                  </a:lnTo>
                  <a:lnTo>
                    <a:pt x="215223" y="414385"/>
                  </a:lnTo>
                  <a:lnTo>
                    <a:pt x="154919" y="419806"/>
                  </a:lnTo>
                  <a:lnTo>
                    <a:pt x="114901" y="417625"/>
                  </a:lnTo>
                  <a:lnTo>
                    <a:pt x="7976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236207" y="4387379"/>
              <a:ext cx="169851" cy="213575"/>
            </a:xfrm>
            <a:custGeom>
              <a:avLst/>
              <a:gdLst/>
              <a:ahLst/>
              <a:cxnLst/>
              <a:rect l="0" t="0" r="0" b="0"/>
              <a:pathLst>
                <a:path w="169851" h="213575">
                  <a:moveTo>
                    <a:pt x="27212" y="129346"/>
                  </a:moveTo>
                  <a:lnTo>
                    <a:pt x="81087" y="111388"/>
                  </a:lnTo>
                  <a:lnTo>
                    <a:pt x="141964" y="89536"/>
                  </a:lnTo>
                  <a:lnTo>
                    <a:pt x="158542" y="78117"/>
                  </a:lnTo>
                  <a:lnTo>
                    <a:pt x="163898" y="69457"/>
                  </a:lnTo>
                  <a:lnTo>
                    <a:pt x="169850" y="47356"/>
                  </a:lnTo>
                  <a:lnTo>
                    <a:pt x="169097" y="37252"/>
                  </a:lnTo>
                  <a:lnTo>
                    <a:pt x="162022" y="19785"/>
                  </a:lnTo>
                  <a:lnTo>
                    <a:pt x="147959" y="7343"/>
                  </a:lnTo>
                  <a:lnTo>
                    <a:pt x="139296" y="2387"/>
                  </a:lnTo>
                  <a:lnTo>
                    <a:pt x="117191" y="0"/>
                  </a:lnTo>
                  <a:lnTo>
                    <a:pt x="70462" y="8000"/>
                  </a:lnTo>
                  <a:lnTo>
                    <a:pt x="38077" y="28661"/>
                  </a:lnTo>
                  <a:lnTo>
                    <a:pt x="11844" y="57010"/>
                  </a:lnTo>
                  <a:lnTo>
                    <a:pt x="2834" y="80429"/>
                  </a:lnTo>
                  <a:lnTo>
                    <a:pt x="0" y="105265"/>
                  </a:lnTo>
                  <a:lnTo>
                    <a:pt x="10703" y="160533"/>
                  </a:lnTo>
                  <a:lnTo>
                    <a:pt x="16206" y="168855"/>
                  </a:lnTo>
                  <a:lnTo>
                    <a:pt x="31679" y="181221"/>
                  </a:lnTo>
                  <a:lnTo>
                    <a:pt x="83563" y="202482"/>
                  </a:lnTo>
                  <a:lnTo>
                    <a:pt x="145854" y="212113"/>
                  </a:lnTo>
                  <a:lnTo>
                    <a:pt x="164083" y="213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910597" y="4316684"/>
              <a:ext cx="37176" cy="294799"/>
            </a:xfrm>
            <a:custGeom>
              <a:avLst/>
              <a:gdLst/>
              <a:ahLst/>
              <a:cxnLst/>
              <a:rect l="0" t="0" r="0" b="0"/>
              <a:pathLst>
                <a:path w="37176" h="29479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4168"/>
                  </a:lnTo>
                  <a:lnTo>
                    <a:pt x="13791" y="142285"/>
                  </a:lnTo>
                  <a:lnTo>
                    <a:pt x="22317" y="192417"/>
                  </a:lnTo>
                  <a:lnTo>
                    <a:pt x="28910" y="248751"/>
                  </a:lnTo>
                  <a:lnTo>
                    <a:pt x="3717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10901" y="4448340"/>
              <a:ext cx="273742" cy="5215"/>
            </a:xfrm>
            <a:custGeom>
              <a:avLst/>
              <a:gdLst/>
              <a:ahLst/>
              <a:cxnLst/>
              <a:rect l="0" t="0" r="0" b="0"/>
              <a:pathLst>
                <a:path w="273742" h="5215">
                  <a:moveTo>
                    <a:pt x="273741" y="5214"/>
                  </a:moveTo>
                  <a:lnTo>
                    <a:pt x="224810" y="2094"/>
                  </a:lnTo>
                  <a:lnTo>
                    <a:pt x="180084" y="0"/>
                  </a:lnTo>
                  <a:lnTo>
                    <a:pt x="123050" y="4184"/>
                  </a:lnTo>
                  <a:lnTo>
                    <a:pt x="66723" y="5011"/>
                  </a:lnTo>
                  <a:lnTo>
                    <a:pt x="19896" y="5174"/>
                  </a:lnTo>
                  <a:lnTo>
                    <a:pt x="0" y="5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05699" y="4242984"/>
              <a:ext cx="200043" cy="324590"/>
            </a:xfrm>
            <a:custGeom>
              <a:avLst/>
              <a:gdLst/>
              <a:ahLst/>
              <a:cxnLst/>
              <a:rect l="0" t="0" r="0" b="0"/>
              <a:pathLst>
                <a:path w="200043" h="32459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4654" y="215262"/>
                  </a:lnTo>
                  <a:lnTo>
                    <a:pt x="24749" y="269542"/>
                  </a:lnTo>
                  <a:lnTo>
                    <a:pt x="35131" y="323691"/>
                  </a:lnTo>
                  <a:lnTo>
                    <a:pt x="32779" y="324589"/>
                  </a:lnTo>
                  <a:lnTo>
                    <a:pt x="28872" y="321678"/>
                  </a:lnTo>
                  <a:lnTo>
                    <a:pt x="17783" y="300812"/>
                  </a:lnTo>
                  <a:lnTo>
                    <a:pt x="7089" y="272403"/>
                  </a:lnTo>
                  <a:lnTo>
                    <a:pt x="6270" y="252090"/>
                  </a:lnTo>
                  <a:lnTo>
                    <a:pt x="19543" y="192728"/>
                  </a:lnTo>
                  <a:lnTo>
                    <a:pt x="30523" y="169885"/>
                  </a:lnTo>
                  <a:lnTo>
                    <a:pt x="39066" y="163559"/>
                  </a:lnTo>
                  <a:lnTo>
                    <a:pt x="61036" y="159651"/>
                  </a:lnTo>
                  <a:lnTo>
                    <a:pt x="94124" y="164027"/>
                  </a:lnTo>
                  <a:lnTo>
                    <a:pt x="112413" y="175846"/>
                  </a:lnTo>
                  <a:lnTo>
                    <a:pt x="164747" y="236999"/>
                  </a:lnTo>
                  <a:lnTo>
                    <a:pt x="190644" y="273632"/>
                  </a:lnTo>
                  <a:lnTo>
                    <a:pt x="200042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40686" y="4328749"/>
              <a:ext cx="165097" cy="209034"/>
            </a:xfrm>
            <a:custGeom>
              <a:avLst/>
              <a:gdLst/>
              <a:ahLst/>
              <a:cxnLst/>
              <a:rect l="0" t="0" r="0" b="0"/>
              <a:pathLst>
                <a:path w="165097" h="209034">
                  <a:moveTo>
                    <a:pt x="28225" y="135333"/>
                  </a:moveTo>
                  <a:lnTo>
                    <a:pt x="82100" y="106653"/>
                  </a:lnTo>
                  <a:lnTo>
                    <a:pt x="128084" y="75130"/>
                  </a:lnTo>
                  <a:lnTo>
                    <a:pt x="136948" y="55154"/>
                  </a:lnTo>
                  <a:lnTo>
                    <a:pt x="139311" y="43276"/>
                  </a:lnTo>
                  <a:lnTo>
                    <a:pt x="135699" y="20720"/>
                  </a:lnTo>
                  <a:lnTo>
                    <a:pt x="131460" y="9791"/>
                  </a:lnTo>
                  <a:lnTo>
                    <a:pt x="122785" y="3676"/>
                  </a:lnTo>
                  <a:lnTo>
                    <a:pt x="97548" y="0"/>
                  </a:lnTo>
                  <a:lnTo>
                    <a:pt x="73074" y="5385"/>
                  </a:lnTo>
                  <a:lnTo>
                    <a:pt x="50498" y="16747"/>
                  </a:lnTo>
                  <a:lnTo>
                    <a:pt x="20397" y="42875"/>
                  </a:lnTo>
                  <a:lnTo>
                    <a:pt x="7978" y="62655"/>
                  </a:lnTo>
                  <a:lnTo>
                    <a:pt x="0" y="99111"/>
                  </a:lnTo>
                  <a:lnTo>
                    <a:pt x="3225" y="139549"/>
                  </a:lnTo>
                  <a:lnTo>
                    <a:pt x="11655" y="160994"/>
                  </a:lnTo>
                  <a:lnTo>
                    <a:pt x="36131" y="193824"/>
                  </a:lnTo>
                  <a:lnTo>
                    <a:pt x="55915" y="202274"/>
                  </a:lnTo>
                  <a:lnTo>
                    <a:pt x="119176" y="208143"/>
                  </a:lnTo>
                  <a:lnTo>
                    <a:pt x="165096" y="209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35117" y="4306155"/>
              <a:ext cx="202635" cy="231628"/>
            </a:xfrm>
            <a:custGeom>
              <a:avLst/>
              <a:gdLst/>
              <a:ahLst/>
              <a:cxnLst/>
              <a:rect l="0" t="0" r="0" b="0"/>
              <a:pathLst>
                <a:path w="202635" h="231628">
                  <a:moveTo>
                    <a:pt x="165504" y="0"/>
                  </a:moveTo>
                  <a:lnTo>
                    <a:pt x="122813" y="3120"/>
                  </a:lnTo>
                  <a:lnTo>
                    <a:pt x="103246" y="9576"/>
                  </a:lnTo>
                  <a:lnTo>
                    <a:pt x="42627" y="46156"/>
                  </a:lnTo>
                  <a:lnTo>
                    <a:pt x="1476" y="80789"/>
                  </a:lnTo>
                  <a:lnTo>
                    <a:pt x="0" y="86614"/>
                  </a:lnTo>
                  <a:lnTo>
                    <a:pt x="2526" y="91668"/>
                  </a:lnTo>
                  <a:lnTo>
                    <a:pt x="7719" y="96207"/>
                  </a:lnTo>
                  <a:lnTo>
                    <a:pt x="37384" y="108184"/>
                  </a:lnTo>
                  <a:lnTo>
                    <a:pt x="96566" y="115477"/>
                  </a:lnTo>
                  <a:lnTo>
                    <a:pt x="151410" y="126969"/>
                  </a:lnTo>
                  <a:lnTo>
                    <a:pt x="173278" y="134809"/>
                  </a:lnTo>
                  <a:lnTo>
                    <a:pt x="190796" y="146093"/>
                  </a:lnTo>
                  <a:lnTo>
                    <a:pt x="196404" y="154717"/>
                  </a:lnTo>
                  <a:lnTo>
                    <a:pt x="202634" y="176778"/>
                  </a:lnTo>
                  <a:lnTo>
                    <a:pt x="200786" y="185702"/>
                  </a:lnTo>
                  <a:lnTo>
                    <a:pt x="196044" y="192821"/>
                  </a:lnTo>
                  <a:lnTo>
                    <a:pt x="181417" y="203852"/>
                  </a:lnTo>
                  <a:lnTo>
                    <a:pt x="133241" y="224185"/>
                  </a:lnTo>
                  <a:lnTo>
                    <a:pt x="8127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190134" y="4348269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5" y="159756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58549" y="417981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281661" y="4319121"/>
              <a:ext cx="218954" cy="471346"/>
            </a:xfrm>
            <a:custGeom>
              <a:avLst/>
              <a:gdLst/>
              <a:ahLst/>
              <a:cxnLst/>
              <a:rect l="0" t="0" r="0" b="0"/>
              <a:pathLst>
                <a:path w="218954" h="471346">
                  <a:moveTo>
                    <a:pt x="150629" y="134433"/>
                  </a:moveTo>
                  <a:lnTo>
                    <a:pt x="166270" y="116452"/>
                  </a:lnTo>
                  <a:lnTo>
                    <a:pt x="174348" y="99536"/>
                  </a:lnTo>
                  <a:lnTo>
                    <a:pt x="175599" y="80318"/>
                  </a:lnTo>
                  <a:lnTo>
                    <a:pt x="171085" y="60079"/>
                  </a:lnTo>
                  <a:lnTo>
                    <a:pt x="161280" y="39386"/>
                  </a:lnTo>
                  <a:lnTo>
                    <a:pt x="146004" y="24730"/>
                  </a:lnTo>
                  <a:lnTo>
                    <a:pt x="107601" y="5789"/>
                  </a:lnTo>
                  <a:lnTo>
                    <a:pt x="71070" y="0"/>
                  </a:lnTo>
                  <a:lnTo>
                    <a:pt x="50538" y="4885"/>
                  </a:lnTo>
                  <a:lnTo>
                    <a:pt x="18294" y="27085"/>
                  </a:lnTo>
                  <a:lnTo>
                    <a:pt x="2104" y="52714"/>
                  </a:lnTo>
                  <a:lnTo>
                    <a:pt x="0" y="75496"/>
                  </a:lnTo>
                  <a:lnTo>
                    <a:pt x="4134" y="101220"/>
                  </a:lnTo>
                  <a:lnTo>
                    <a:pt x="13770" y="128250"/>
                  </a:lnTo>
                  <a:lnTo>
                    <a:pt x="28971" y="149623"/>
                  </a:lnTo>
                  <a:lnTo>
                    <a:pt x="47426" y="165750"/>
                  </a:lnTo>
                  <a:lnTo>
                    <a:pt x="67326" y="176818"/>
                  </a:lnTo>
                  <a:lnTo>
                    <a:pt x="77546" y="177897"/>
                  </a:lnTo>
                  <a:lnTo>
                    <a:pt x="98260" y="172858"/>
                  </a:lnTo>
                  <a:lnTo>
                    <a:pt x="138984" y="150559"/>
                  </a:lnTo>
                  <a:lnTo>
                    <a:pt x="155592" y="137310"/>
                  </a:lnTo>
                  <a:lnTo>
                    <a:pt x="172506" y="111109"/>
                  </a:lnTo>
                  <a:lnTo>
                    <a:pt x="178082" y="107185"/>
                  </a:lnTo>
                  <a:lnTo>
                    <a:pt x="184139" y="106909"/>
                  </a:lnTo>
                  <a:lnTo>
                    <a:pt x="190516" y="109065"/>
                  </a:lnTo>
                  <a:lnTo>
                    <a:pt x="194768" y="115181"/>
                  </a:lnTo>
                  <a:lnTo>
                    <a:pt x="200752" y="147316"/>
                  </a:lnTo>
                  <a:lnTo>
                    <a:pt x="205893" y="206864"/>
                  </a:lnTo>
                  <a:lnTo>
                    <a:pt x="212238" y="264034"/>
                  </a:lnTo>
                  <a:lnTo>
                    <a:pt x="214661" y="320387"/>
                  </a:lnTo>
                  <a:lnTo>
                    <a:pt x="218953" y="376579"/>
                  </a:lnTo>
                  <a:lnTo>
                    <a:pt x="213750" y="403490"/>
                  </a:lnTo>
                  <a:lnTo>
                    <a:pt x="203639" y="427149"/>
                  </a:lnTo>
                  <a:lnTo>
                    <a:pt x="185108" y="446243"/>
                  </a:lnTo>
                  <a:lnTo>
                    <a:pt x="161273" y="460189"/>
                  </a:lnTo>
                  <a:lnTo>
                    <a:pt x="107845" y="469141"/>
                  </a:lnTo>
                  <a:lnTo>
                    <a:pt x="45344" y="471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548103" y="429562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539831" y="4229098"/>
              <a:ext cx="208315" cy="280866"/>
            </a:xfrm>
            <a:custGeom>
              <a:avLst/>
              <a:gdLst/>
              <a:ahLst/>
              <a:cxnLst/>
              <a:rect l="0" t="0" r="0" b="0"/>
              <a:pathLst>
                <a:path w="208315" h="280866">
                  <a:moveTo>
                    <a:pt x="29329" y="224456"/>
                  </a:moveTo>
                  <a:lnTo>
                    <a:pt x="26210" y="267148"/>
                  </a:lnTo>
                  <a:lnTo>
                    <a:pt x="23740" y="277483"/>
                  </a:lnTo>
                  <a:lnTo>
                    <a:pt x="20924" y="280865"/>
                  </a:lnTo>
                  <a:lnTo>
                    <a:pt x="17877" y="279609"/>
                  </a:lnTo>
                  <a:lnTo>
                    <a:pt x="14675" y="275263"/>
                  </a:lnTo>
                  <a:lnTo>
                    <a:pt x="3245" y="214305"/>
                  </a:lnTo>
                  <a:lnTo>
                    <a:pt x="0" y="164653"/>
                  </a:lnTo>
                  <a:lnTo>
                    <a:pt x="12541" y="103497"/>
                  </a:lnTo>
                  <a:lnTo>
                    <a:pt x="19904" y="42592"/>
                  </a:lnTo>
                  <a:lnTo>
                    <a:pt x="29430" y="17286"/>
                  </a:lnTo>
                  <a:lnTo>
                    <a:pt x="37585" y="9134"/>
                  </a:lnTo>
                  <a:lnTo>
                    <a:pt x="59125" y="76"/>
                  </a:lnTo>
                  <a:lnTo>
                    <a:pt x="69080" y="0"/>
                  </a:lnTo>
                  <a:lnTo>
                    <a:pt x="86380" y="6155"/>
                  </a:lnTo>
                  <a:lnTo>
                    <a:pt x="130875" y="42516"/>
                  </a:lnTo>
                  <a:lnTo>
                    <a:pt x="164133" y="98779"/>
                  </a:lnTo>
                  <a:lnTo>
                    <a:pt x="199342" y="152279"/>
                  </a:lnTo>
                  <a:lnTo>
                    <a:pt x="207132" y="215052"/>
                  </a:lnTo>
                  <a:lnTo>
                    <a:pt x="208314" y="266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61120" y="4274570"/>
              <a:ext cx="175878" cy="296928"/>
            </a:xfrm>
            <a:custGeom>
              <a:avLst/>
              <a:gdLst/>
              <a:ahLst/>
              <a:cxnLst/>
              <a:rect l="0" t="0" r="0" b="0"/>
              <a:pathLst>
                <a:path w="175878" h="296928">
                  <a:moveTo>
                    <a:pt x="118693" y="10528"/>
                  </a:moveTo>
                  <a:lnTo>
                    <a:pt x="87411" y="20103"/>
                  </a:lnTo>
                  <a:lnTo>
                    <a:pt x="49005" y="49931"/>
                  </a:lnTo>
                  <a:lnTo>
                    <a:pt x="27595" y="76015"/>
                  </a:lnTo>
                  <a:lnTo>
                    <a:pt x="3824" y="134980"/>
                  </a:lnTo>
                  <a:lnTo>
                    <a:pt x="0" y="146138"/>
                  </a:lnTo>
                  <a:lnTo>
                    <a:pt x="207" y="189789"/>
                  </a:lnTo>
                  <a:lnTo>
                    <a:pt x="11927" y="247366"/>
                  </a:lnTo>
                  <a:lnTo>
                    <a:pt x="22889" y="271377"/>
                  </a:lnTo>
                  <a:lnTo>
                    <a:pt x="38679" y="287508"/>
                  </a:lnTo>
                  <a:lnTo>
                    <a:pt x="47803" y="293447"/>
                  </a:lnTo>
                  <a:lnTo>
                    <a:pt x="70419" y="296927"/>
                  </a:lnTo>
                  <a:lnTo>
                    <a:pt x="93729" y="293404"/>
                  </a:lnTo>
                  <a:lnTo>
                    <a:pt x="120005" y="278267"/>
                  </a:lnTo>
                  <a:lnTo>
                    <a:pt x="135264" y="265614"/>
                  </a:lnTo>
                  <a:lnTo>
                    <a:pt x="151419" y="234158"/>
                  </a:lnTo>
                  <a:lnTo>
                    <a:pt x="171024" y="176198"/>
                  </a:lnTo>
                  <a:lnTo>
                    <a:pt x="175877" y="149670"/>
                  </a:lnTo>
                  <a:lnTo>
                    <a:pt x="169460" y="94511"/>
                  </a:lnTo>
                  <a:lnTo>
                    <a:pt x="153541" y="34109"/>
                  </a:lnTo>
                  <a:lnTo>
                    <a:pt x="1397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321550" y="4053471"/>
              <a:ext cx="100420" cy="505369"/>
            </a:xfrm>
            <a:custGeom>
              <a:avLst/>
              <a:gdLst/>
              <a:ahLst/>
              <a:cxnLst/>
              <a:rect l="0" t="0" r="0" b="0"/>
              <a:pathLst>
                <a:path w="100420" h="505369">
                  <a:moveTo>
                    <a:pt x="89890" y="505368"/>
                  </a:moveTo>
                  <a:lnTo>
                    <a:pt x="75236" y="450227"/>
                  </a:lnTo>
                  <a:lnTo>
                    <a:pt x="58224" y="387493"/>
                  </a:lnTo>
                  <a:lnTo>
                    <a:pt x="44251" y="332995"/>
                  </a:lnTo>
                  <a:lnTo>
                    <a:pt x="37461" y="276001"/>
                  </a:lnTo>
                  <a:lnTo>
                    <a:pt x="26068" y="212749"/>
                  </a:lnTo>
                  <a:lnTo>
                    <a:pt x="12552" y="160438"/>
                  </a:lnTo>
                  <a:lnTo>
                    <a:pt x="3450" y="97283"/>
                  </a:lnTo>
                  <a:lnTo>
                    <a:pt x="0" y="74822"/>
                  </a:lnTo>
                  <a:lnTo>
                    <a:pt x="2365" y="53141"/>
                  </a:lnTo>
                  <a:lnTo>
                    <a:pt x="15863" y="21205"/>
                  </a:lnTo>
                  <a:lnTo>
                    <a:pt x="24161" y="14137"/>
                  </a:lnTo>
                  <a:lnTo>
                    <a:pt x="45859" y="6283"/>
                  </a:lnTo>
                  <a:lnTo>
                    <a:pt x="1004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316683" y="422192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208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853637" y="4106114"/>
              <a:ext cx="31586" cy="357969"/>
            </a:xfrm>
            <a:custGeom>
              <a:avLst/>
              <a:gdLst/>
              <a:ahLst/>
              <a:cxnLst/>
              <a:rect l="0" t="0" r="0" b="0"/>
              <a:pathLst>
                <a:path w="31586" h="357969">
                  <a:moveTo>
                    <a:pt x="0" y="0"/>
                  </a:moveTo>
                  <a:lnTo>
                    <a:pt x="0" y="58617"/>
                  </a:lnTo>
                  <a:lnTo>
                    <a:pt x="5589" y="104585"/>
                  </a:lnTo>
                  <a:lnTo>
                    <a:pt x="14654" y="160839"/>
                  </a:lnTo>
                  <a:lnTo>
                    <a:pt x="18211" y="204455"/>
                  </a:lnTo>
                  <a:lnTo>
                    <a:pt x="20961" y="249966"/>
                  </a:lnTo>
                  <a:lnTo>
                    <a:pt x="27918" y="310370"/>
                  </a:lnTo>
                  <a:lnTo>
                    <a:pt x="31585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90466" y="4265789"/>
              <a:ext cx="200042" cy="29838"/>
            </a:xfrm>
            <a:custGeom>
              <a:avLst/>
              <a:gdLst/>
              <a:ahLst/>
              <a:cxnLst/>
              <a:rect l="0" t="0" r="0" b="0"/>
              <a:pathLst>
                <a:path w="200042" h="29838">
                  <a:moveTo>
                    <a:pt x="200041" y="19309"/>
                  </a:moveTo>
                  <a:lnTo>
                    <a:pt x="188863" y="8131"/>
                  </a:lnTo>
                  <a:lnTo>
                    <a:pt x="170897" y="2643"/>
                  </a:lnTo>
                  <a:lnTo>
                    <a:pt x="107729" y="0"/>
                  </a:lnTo>
                  <a:lnTo>
                    <a:pt x="52432" y="9819"/>
                  </a:lnTo>
                  <a:lnTo>
                    <a:pt x="19825" y="19617"/>
                  </a:lnTo>
                  <a:lnTo>
                    <a:pt x="0" y="298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11564" y="3969243"/>
              <a:ext cx="221100" cy="432939"/>
            </a:xfrm>
            <a:custGeom>
              <a:avLst/>
              <a:gdLst/>
              <a:ahLst/>
              <a:cxnLst/>
              <a:rect l="0" t="0" r="0" b="0"/>
              <a:pathLst>
                <a:path w="221100" h="432939">
                  <a:moveTo>
                    <a:pt x="0" y="0"/>
                  </a:moveTo>
                  <a:lnTo>
                    <a:pt x="8333" y="37478"/>
                  </a:lnTo>
                  <a:lnTo>
                    <a:pt x="18645" y="96486"/>
                  </a:lnTo>
                  <a:lnTo>
                    <a:pt x="28683" y="156536"/>
                  </a:lnTo>
                  <a:lnTo>
                    <a:pt x="36601" y="208216"/>
                  </a:lnTo>
                  <a:lnTo>
                    <a:pt x="44508" y="271236"/>
                  </a:lnTo>
                  <a:lnTo>
                    <a:pt x="52741" y="333290"/>
                  </a:lnTo>
                  <a:lnTo>
                    <a:pt x="61567" y="394666"/>
                  </a:lnTo>
                  <a:lnTo>
                    <a:pt x="68285" y="430064"/>
                  </a:lnTo>
                  <a:lnTo>
                    <a:pt x="70090" y="432938"/>
                  </a:lnTo>
                  <a:lnTo>
                    <a:pt x="71293" y="430176"/>
                  </a:lnTo>
                  <a:lnTo>
                    <a:pt x="74553" y="373500"/>
                  </a:lnTo>
                  <a:lnTo>
                    <a:pt x="88312" y="310925"/>
                  </a:lnTo>
                  <a:lnTo>
                    <a:pt x="104025" y="275400"/>
                  </a:lnTo>
                  <a:lnTo>
                    <a:pt x="111464" y="270168"/>
                  </a:lnTo>
                  <a:lnTo>
                    <a:pt x="119933" y="269019"/>
                  </a:lnTo>
                  <a:lnTo>
                    <a:pt x="137531" y="273982"/>
                  </a:lnTo>
                  <a:lnTo>
                    <a:pt x="153152" y="283987"/>
                  </a:lnTo>
                  <a:lnTo>
                    <a:pt x="175100" y="308362"/>
                  </a:lnTo>
                  <a:lnTo>
                    <a:pt x="199067" y="366702"/>
                  </a:lnTo>
                  <a:lnTo>
                    <a:pt x="217894" y="422152"/>
                  </a:lnTo>
                  <a:lnTo>
                    <a:pt x="22109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266600" y="4218671"/>
              <a:ext cx="156336" cy="224356"/>
            </a:xfrm>
            <a:custGeom>
              <a:avLst/>
              <a:gdLst/>
              <a:ahLst/>
              <a:cxnLst/>
              <a:rect l="0" t="0" r="0" b="0"/>
              <a:pathLst>
                <a:path w="156336" h="224356">
                  <a:moveTo>
                    <a:pt x="50290" y="87484"/>
                  </a:moveTo>
                  <a:lnTo>
                    <a:pt x="113718" y="69526"/>
                  </a:lnTo>
                  <a:lnTo>
                    <a:pt x="134633" y="62735"/>
                  </a:lnTo>
                  <a:lnTo>
                    <a:pt x="149387" y="49578"/>
                  </a:lnTo>
                  <a:lnTo>
                    <a:pt x="154959" y="41157"/>
                  </a:lnTo>
                  <a:lnTo>
                    <a:pt x="156335" y="33203"/>
                  </a:lnTo>
                  <a:lnTo>
                    <a:pt x="154912" y="25560"/>
                  </a:lnTo>
                  <a:lnTo>
                    <a:pt x="151623" y="18125"/>
                  </a:lnTo>
                  <a:lnTo>
                    <a:pt x="138611" y="6745"/>
                  </a:lnTo>
                  <a:lnTo>
                    <a:pt x="130228" y="2072"/>
                  </a:lnTo>
                  <a:lnTo>
                    <a:pt x="111555" y="0"/>
                  </a:lnTo>
                  <a:lnTo>
                    <a:pt x="65382" y="8202"/>
                  </a:lnTo>
                  <a:lnTo>
                    <a:pt x="36175" y="23309"/>
                  </a:lnTo>
                  <a:lnTo>
                    <a:pt x="23350" y="39075"/>
                  </a:lnTo>
                  <a:lnTo>
                    <a:pt x="5585" y="77792"/>
                  </a:lnTo>
                  <a:lnTo>
                    <a:pt x="0" y="114378"/>
                  </a:lnTo>
                  <a:lnTo>
                    <a:pt x="3934" y="149265"/>
                  </a:lnTo>
                  <a:lnTo>
                    <a:pt x="18769" y="167975"/>
                  </a:lnTo>
                  <a:lnTo>
                    <a:pt x="60832" y="199050"/>
                  </a:lnTo>
                  <a:lnTo>
                    <a:pt x="85001" y="207259"/>
                  </a:lnTo>
                  <a:lnTo>
                    <a:pt x="145567" y="221583"/>
                  </a:lnTo>
                  <a:lnTo>
                    <a:pt x="155576" y="224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853844" y="4106114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63171" y="73699"/>
                  </a:moveTo>
                  <a:lnTo>
                    <a:pt x="9115" y="184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740637" y="4148228"/>
              <a:ext cx="239550" cy="253535"/>
            </a:xfrm>
            <a:custGeom>
              <a:avLst/>
              <a:gdLst/>
              <a:ahLst/>
              <a:cxnLst/>
              <a:rect l="0" t="0" r="0" b="0"/>
              <a:pathLst>
                <a:path w="239550" h="253535">
                  <a:moveTo>
                    <a:pt x="39508" y="0"/>
                  </a:moveTo>
                  <a:lnTo>
                    <a:pt x="15789" y="43962"/>
                  </a:lnTo>
                  <a:lnTo>
                    <a:pt x="2240" y="94168"/>
                  </a:lnTo>
                  <a:lnTo>
                    <a:pt x="0" y="142285"/>
                  </a:lnTo>
                  <a:lnTo>
                    <a:pt x="7395" y="192417"/>
                  </a:lnTo>
                  <a:lnTo>
                    <a:pt x="17827" y="222779"/>
                  </a:lnTo>
                  <a:lnTo>
                    <a:pt x="33381" y="242512"/>
                  </a:lnTo>
                  <a:lnTo>
                    <a:pt x="42442" y="249412"/>
                  </a:lnTo>
                  <a:lnTo>
                    <a:pt x="51993" y="252842"/>
                  </a:lnTo>
                  <a:lnTo>
                    <a:pt x="71963" y="253534"/>
                  </a:lnTo>
                  <a:lnTo>
                    <a:pt x="89417" y="246823"/>
                  </a:lnTo>
                  <a:lnTo>
                    <a:pt x="119687" y="223450"/>
                  </a:lnTo>
                  <a:lnTo>
                    <a:pt x="135534" y="197618"/>
                  </a:lnTo>
                  <a:lnTo>
                    <a:pt x="150199" y="141807"/>
                  </a:lnTo>
                  <a:lnTo>
                    <a:pt x="154310" y="84510"/>
                  </a:lnTo>
                  <a:lnTo>
                    <a:pt x="154871" y="65636"/>
                  </a:lnTo>
                  <a:lnTo>
                    <a:pt x="166748" y="128540"/>
                  </a:lnTo>
                  <a:lnTo>
                    <a:pt x="184686" y="187246"/>
                  </a:lnTo>
                  <a:lnTo>
                    <a:pt x="196058" y="204493"/>
                  </a:lnTo>
                  <a:lnTo>
                    <a:pt x="212031" y="216838"/>
                  </a:lnTo>
                  <a:lnTo>
                    <a:pt x="23954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990714" y="4124822"/>
              <a:ext cx="221100" cy="223448"/>
            </a:xfrm>
            <a:custGeom>
              <a:avLst/>
              <a:gdLst/>
              <a:ahLst/>
              <a:cxnLst/>
              <a:rect l="0" t="0" r="0" b="0"/>
              <a:pathLst>
                <a:path w="221100" h="223448">
                  <a:moveTo>
                    <a:pt x="0" y="97105"/>
                  </a:moveTo>
                  <a:lnTo>
                    <a:pt x="8334" y="134583"/>
                  </a:lnTo>
                  <a:lnTo>
                    <a:pt x="15684" y="180417"/>
                  </a:lnTo>
                  <a:lnTo>
                    <a:pt x="30644" y="212647"/>
                  </a:lnTo>
                  <a:lnTo>
                    <a:pt x="33297" y="216247"/>
                  </a:lnTo>
                  <a:lnTo>
                    <a:pt x="33896" y="215137"/>
                  </a:lnTo>
                  <a:lnTo>
                    <a:pt x="31789" y="154578"/>
                  </a:lnTo>
                  <a:lnTo>
                    <a:pt x="37215" y="94550"/>
                  </a:lnTo>
                  <a:lnTo>
                    <a:pt x="50722" y="46038"/>
                  </a:lnTo>
                  <a:lnTo>
                    <a:pt x="61928" y="24106"/>
                  </a:lnTo>
                  <a:lnTo>
                    <a:pt x="77826" y="8899"/>
                  </a:lnTo>
                  <a:lnTo>
                    <a:pt x="86980" y="3206"/>
                  </a:lnTo>
                  <a:lnTo>
                    <a:pt x="106508" y="0"/>
                  </a:lnTo>
                  <a:lnTo>
                    <a:pt x="126886" y="3644"/>
                  </a:lnTo>
                  <a:lnTo>
                    <a:pt x="147641" y="13063"/>
                  </a:lnTo>
                  <a:lnTo>
                    <a:pt x="165444" y="31287"/>
                  </a:lnTo>
                  <a:lnTo>
                    <a:pt x="201985" y="86228"/>
                  </a:lnTo>
                  <a:lnTo>
                    <a:pt x="214916" y="119229"/>
                  </a:lnTo>
                  <a:lnTo>
                    <a:pt x="219877" y="171708"/>
                  </a:lnTo>
                  <a:lnTo>
                    <a:pt x="221099" y="223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310627" y="4116642"/>
              <a:ext cx="167438" cy="336913"/>
            </a:xfrm>
            <a:custGeom>
              <a:avLst/>
              <a:gdLst/>
              <a:ahLst/>
              <a:cxnLst/>
              <a:rect l="0" t="0" r="0" b="0"/>
              <a:pathLst>
                <a:path w="167438" h="336913">
                  <a:moveTo>
                    <a:pt x="111756" y="0"/>
                  </a:moveTo>
                  <a:lnTo>
                    <a:pt x="89399" y="0"/>
                  </a:lnTo>
                  <a:lnTo>
                    <a:pt x="58728" y="11179"/>
                  </a:lnTo>
                  <a:lnTo>
                    <a:pt x="10562" y="49498"/>
                  </a:lnTo>
                  <a:lnTo>
                    <a:pt x="2440" y="69573"/>
                  </a:lnTo>
                  <a:lnTo>
                    <a:pt x="0" y="92922"/>
                  </a:lnTo>
                  <a:lnTo>
                    <a:pt x="2815" y="114998"/>
                  </a:lnTo>
                  <a:lnTo>
                    <a:pt x="7543" y="123459"/>
                  </a:lnTo>
                  <a:lnTo>
                    <a:pt x="22155" y="135979"/>
                  </a:lnTo>
                  <a:lnTo>
                    <a:pt x="50113" y="149605"/>
                  </a:lnTo>
                  <a:lnTo>
                    <a:pt x="109762" y="159951"/>
                  </a:lnTo>
                  <a:lnTo>
                    <a:pt x="120955" y="162786"/>
                  </a:lnTo>
                  <a:lnTo>
                    <a:pt x="139631" y="175295"/>
                  </a:lnTo>
                  <a:lnTo>
                    <a:pt x="154560" y="192553"/>
                  </a:lnTo>
                  <a:lnTo>
                    <a:pt x="165095" y="211921"/>
                  </a:lnTo>
                  <a:lnTo>
                    <a:pt x="167437" y="232227"/>
                  </a:lnTo>
                  <a:lnTo>
                    <a:pt x="163409" y="251781"/>
                  </a:lnTo>
                  <a:lnTo>
                    <a:pt x="153820" y="268270"/>
                  </a:lnTo>
                  <a:lnTo>
                    <a:pt x="92419" y="318080"/>
                  </a:lnTo>
                  <a:lnTo>
                    <a:pt x="6964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38197" y="4242984"/>
              <a:ext cx="282823" cy="206209"/>
            </a:xfrm>
            <a:custGeom>
              <a:avLst/>
              <a:gdLst/>
              <a:ahLst/>
              <a:cxnLst/>
              <a:rect l="0" t="0" r="0" b="0"/>
              <a:pathLst>
                <a:path w="282823" h="206209">
                  <a:moveTo>
                    <a:pt x="0" y="0"/>
                  </a:moveTo>
                  <a:lnTo>
                    <a:pt x="3119" y="42692"/>
                  </a:lnTo>
                  <a:lnTo>
                    <a:pt x="17957" y="103238"/>
                  </a:lnTo>
                  <a:lnTo>
                    <a:pt x="34786" y="158217"/>
                  </a:lnTo>
                  <a:lnTo>
                    <a:pt x="48215" y="182622"/>
                  </a:lnTo>
                  <a:lnTo>
                    <a:pt x="65882" y="197369"/>
                  </a:lnTo>
                  <a:lnTo>
                    <a:pt x="75507" y="200600"/>
                  </a:lnTo>
                  <a:lnTo>
                    <a:pt x="95560" y="201069"/>
                  </a:lnTo>
                  <a:lnTo>
                    <a:pt x="103481" y="197217"/>
                  </a:lnTo>
                  <a:lnTo>
                    <a:pt x="115401" y="183578"/>
                  </a:lnTo>
                  <a:lnTo>
                    <a:pt x="121479" y="162699"/>
                  </a:lnTo>
                  <a:lnTo>
                    <a:pt x="125380" y="111167"/>
                  </a:lnTo>
                  <a:lnTo>
                    <a:pt x="120467" y="75442"/>
                  </a:lnTo>
                  <a:lnTo>
                    <a:pt x="117747" y="72521"/>
                  </a:lnTo>
                  <a:lnTo>
                    <a:pt x="114762" y="75254"/>
                  </a:lnTo>
                  <a:lnTo>
                    <a:pt x="111603" y="81755"/>
                  </a:lnTo>
                  <a:lnTo>
                    <a:pt x="114331" y="101456"/>
                  </a:lnTo>
                  <a:lnTo>
                    <a:pt x="134335" y="156254"/>
                  </a:lnTo>
                  <a:lnTo>
                    <a:pt x="153406" y="180958"/>
                  </a:lnTo>
                  <a:lnTo>
                    <a:pt x="171126" y="195850"/>
                  </a:lnTo>
                  <a:lnTo>
                    <a:pt x="193819" y="204027"/>
                  </a:lnTo>
                  <a:lnTo>
                    <a:pt x="206421" y="206208"/>
                  </a:lnTo>
                  <a:lnTo>
                    <a:pt x="229783" y="202392"/>
                  </a:lnTo>
                  <a:lnTo>
                    <a:pt x="250694" y="191728"/>
                  </a:lnTo>
                  <a:lnTo>
                    <a:pt x="267787" y="175290"/>
                  </a:lnTo>
                  <a:lnTo>
                    <a:pt x="276944" y="153166"/>
                  </a:lnTo>
                  <a:lnTo>
                    <a:pt x="282822" y="100835"/>
                  </a:lnTo>
                  <a:lnTo>
                    <a:pt x="273741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896165" y="4190535"/>
              <a:ext cx="154465" cy="241963"/>
            </a:xfrm>
            <a:custGeom>
              <a:avLst/>
              <a:gdLst/>
              <a:ahLst/>
              <a:cxnLst/>
              <a:rect l="0" t="0" r="0" b="0"/>
              <a:pathLst>
                <a:path w="154465" h="241963">
                  <a:moveTo>
                    <a:pt x="0" y="94563"/>
                  </a:moveTo>
                  <a:lnTo>
                    <a:pt x="16768" y="105741"/>
                  </a:lnTo>
                  <a:lnTo>
                    <a:pt x="49552" y="112693"/>
                  </a:lnTo>
                  <a:lnTo>
                    <a:pt x="88902" y="109164"/>
                  </a:lnTo>
                  <a:lnTo>
                    <a:pt x="124608" y="95120"/>
                  </a:lnTo>
                  <a:lnTo>
                    <a:pt x="140389" y="79603"/>
                  </a:lnTo>
                  <a:lnTo>
                    <a:pt x="146236" y="70552"/>
                  </a:lnTo>
                  <a:lnTo>
                    <a:pt x="154464" y="35456"/>
                  </a:lnTo>
                  <a:lnTo>
                    <a:pt x="152109" y="24743"/>
                  </a:lnTo>
                  <a:lnTo>
                    <a:pt x="140134" y="6600"/>
                  </a:lnTo>
                  <a:lnTo>
                    <a:pt x="130858" y="1996"/>
                  </a:lnTo>
                  <a:lnTo>
                    <a:pt x="108071" y="0"/>
                  </a:lnTo>
                  <a:lnTo>
                    <a:pt x="85466" y="6132"/>
                  </a:lnTo>
                  <a:lnTo>
                    <a:pt x="64892" y="17825"/>
                  </a:lnTo>
                  <a:lnTo>
                    <a:pt x="41324" y="44140"/>
                  </a:lnTo>
                  <a:lnTo>
                    <a:pt x="18368" y="100445"/>
                  </a:lnTo>
                  <a:lnTo>
                    <a:pt x="18440" y="140890"/>
                  </a:lnTo>
                  <a:lnTo>
                    <a:pt x="31460" y="176920"/>
                  </a:lnTo>
                  <a:lnTo>
                    <a:pt x="50137" y="204233"/>
                  </a:lnTo>
                  <a:lnTo>
                    <a:pt x="76077" y="227144"/>
                  </a:lnTo>
                  <a:lnTo>
                    <a:pt x="95814" y="235376"/>
                  </a:lnTo>
                  <a:lnTo>
                    <a:pt x="126342" y="241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101752" y="4053471"/>
              <a:ext cx="89213" cy="275128"/>
            </a:xfrm>
            <a:custGeom>
              <a:avLst/>
              <a:gdLst/>
              <a:ahLst/>
              <a:cxnLst/>
              <a:rect l="0" t="0" r="0" b="0"/>
              <a:pathLst>
                <a:path w="89213" h="275128">
                  <a:moveTo>
                    <a:pt x="4983" y="147399"/>
                  </a:moveTo>
                  <a:lnTo>
                    <a:pt x="8103" y="190091"/>
                  </a:lnTo>
                  <a:lnTo>
                    <a:pt x="30178" y="249467"/>
                  </a:lnTo>
                  <a:lnTo>
                    <a:pt x="40394" y="275127"/>
                  </a:lnTo>
                  <a:lnTo>
                    <a:pt x="28653" y="214413"/>
                  </a:lnTo>
                  <a:lnTo>
                    <a:pt x="15336" y="161113"/>
                  </a:lnTo>
                  <a:lnTo>
                    <a:pt x="5176" y="98469"/>
                  </a:lnTo>
                  <a:lnTo>
                    <a:pt x="0" y="75350"/>
                  </a:lnTo>
                  <a:lnTo>
                    <a:pt x="3158" y="53376"/>
                  </a:lnTo>
                  <a:lnTo>
                    <a:pt x="18091" y="24394"/>
                  </a:lnTo>
                  <a:lnTo>
                    <a:pt x="24251" y="16263"/>
                  </a:lnTo>
                  <a:lnTo>
                    <a:pt x="43573" y="7228"/>
                  </a:lnTo>
                  <a:lnTo>
                    <a:pt x="89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296249" y="436932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1055825" y="521623"/>
            <a:ext cx="648786" cy="572670"/>
          </a:xfrm>
          <a:custGeom>
            <a:avLst/>
            <a:gdLst/>
            <a:ahLst/>
            <a:cxnLst/>
            <a:rect l="0" t="0" r="0" b="0"/>
            <a:pathLst>
              <a:path w="648786" h="572670">
                <a:moveTo>
                  <a:pt x="439221" y="25858"/>
                </a:moveTo>
                <a:lnTo>
                  <a:pt x="378111" y="7900"/>
                </a:lnTo>
                <a:lnTo>
                  <a:pt x="341566" y="0"/>
                </a:lnTo>
                <a:lnTo>
                  <a:pt x="289014" y="4029"/>
                </a:lnTo>
                <a:lnTo>
                  <a:pt x="238218" y="12631"/>
                </a:lnTo>
                <a:lnTo>
                  <a:pt x="198730" y="24929"/>
                </a:lnTo>
                <a:lnTo>
                  <a:pt x="140939" y="59340"/>
                </a:lnTo>
                <a:lnTo>
                  <a:pt x="81443" y="101931"/>
                </a:lnTo>
                <a:lnTo>
                  <a:pt x="43135" y="143602"/>
                </a:lnTo>
                <a:lnTo>
                  <a:pt x="10737" y="202902"/>
                </a:lnTo>
                <a:lnTo>
                  <a:pt x="3119" y="228547"/>
                </a:lnTo>
                <a:lnTo>
                  <a:pt x="0" y="282446"/>
                </a:lnTo>
                <a:lnTo>
                  <a:pt x="5965" y="342870"/>
                </a:lnTo>
                <a:lnTo>
                  <a:pt x="16311" y="402887"/>
                </a:lnTo>
                <a:lnTo>
                  <a:pt x="33674" y="449006"/>
                </a:lnTo>
                <a:lnTo>
                  <a:pt x="46848" y="469728"/>
                </a:lnTo>
                <a:lnTo>
                  <a:pt x="106462" y="516719"/>
                </a:lnTo>
                <a:lnTo>
                  <a:pt x="163832" y="549102"/>
                </a:lnTo>
                <a:lnTo>
                  <a:pt x="218447" y="565693"/>
                </a:lnTo>
                <a:lnTo>
                  <a:pt x="273981" y="571074"/>
                </a:lnTo>
                <a:lnTo>
                  <a:pt x="323711" y="572669"/>
                </a:lnTo>
                <a:lnTo>
                  <a:pt x="373670" y="567552"/>
                </a:lnTo>
                <a:lnTo>
                  <a:pt x="425518" y="553038"/>
                </a:lnTo>
                <a:lnTo>
                  <a:pt x="484845" y="517215"/>
                </a:lnTo>
                <a:lnTo>
                  <a:pt x="542966" y="468674"/>
                </a:lnTo>
                <a:lnTo>
                  <a:pt x="600598" y="409588"/>
                </a:lnTo>
                <a:lnTo>
                  <a:pt x="630156" y="353092"/>
                </a:lnTo>
                <a:lnTo>
                  <a:pt x="644699" y="307956"/>
                </a:lnTo>
                <a:lnTo>
                  <a:pt x="648785" y="245141"/>
                </a:lnTo>
                <a:lnTo>
                  <a:pt x="644003" y="187587"/>
                </a:lnTo>
                <a:lnTo>
                  <a:pt x="623388" y="136357"/>
                </a:lnTo>
                <a:lnTo>
                  <a:pt x="602454" y="109161"/>
                </a:lnTo>
                <a:lnTo>
                  <a:pt x="542005" y="57595"/>
                </a:lnTo>
                <a:lnTo>
                  <a:pt x="521168" y="44643"/>
                </a:lnTo>
                <a:lnTo>
                  <a:pt x="469663" y="26796"/>
                </a:lnTo>
                <a:lnTo>
                  <a:pt x="428693" y="1533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3491969" y="484310"/>
            <a:ext cx="433305" cy="475597"/>
          </a:xfrm>
          <a:custGeom>
            <a:avLst/>
            <a:gdLst/>
            <a:ahLst/>
            <a:cxnLst/>
            <a:rect l="0" t="0" r="0" b="0"/>
            <a:pathLst>
              <a:path w="433305" h="475597">
                <a:moveTo>
                  <a:pt x="319347" y="42114"/>
                </a:moveTo>
                <a:lnTo>
                  <a:pt x="308168" y="25347"/>
                </a:lnTo>
                <a:lnTo>
                  <a:pt x="293322" y="13995"/>
                </a:lnTo>
                <a:lnTo>
                  <a:pt x="273855" y="6220"/>
                </a:lnTo>
                <a:lnTo>
                  <a:pt x="237757" y="3013"/>
                </a:lnTo>
                <a:lnTo>
                  <a:pt x="177234" y="9308"/>
                </a:lnTo>
                <a:lnTo>
                  <a:pt x="141928" y="15756"/>
                </a:lnTo>
                <a:lnTo>
                  <a:pt x="109241" y="30665"/>
                </a:lnTo>
                <a:lnTo>
                  <a:pt x="82918" y="55490"/>
                </a:lnTo>
                <a:lnTo>
                  <a:pt x="49017" y="105660"/>
                </a:lnTo>
                <a:lnTo>
                  <a:pt x="28507" y="159147"/>
                </a:lnTo>
                <a:lnTo>
                  <a:pt x="14109" y="211504"/>
                </a:lnTo>
                <a:lnTo>
                  <a:pt x="0" y="266907"/>
                </a:lnTo>
                <a:lnTo>
                  <a:pt x="637" y="303302"/>
                </a:lnTo>
                <a:lnTo>
                  <a:pt x="14568" y="357703"/>
                </a:lnTo>
                <a:lnTo>
                  <a:pt x="22453" y="377738"/>
                </a:lnTo>
                <a:lnTo>
                  <a:pt x="53273" y="416999"/>
                </a:lnTo>
                <a:lnTo>
                  <a:pt x="89234" y="444412"/>
                </a:lnTo>
                <a:lnTo>
                  <a:pt x="146151" y="471720"/>
                </a:lnTo>
                <a:lnTo>
                  <a:pt x="172961" y="475596"/>
                </a:lnTo>
                <a:lnTo>
                  <a:pt x="228300" y="468552"/>
                </a:lnTo>
                <a:lnTo>
                  <a:pt x="275886" y="454725"/>
                </a:lnTo>
                <a:lnTo>
                  <a:pt x="339116" y="417190"/>
                </a:lnTo>
                <a:lnTo>
                  <a:pt x="371042" y="386348"/>
                </a:lnTo>
                <a:lnTo>
                  <a:pt x="414020" y="326102"/>
                </a:lnTo>
                <a:lnTo>
                  <a:pt x="425765" y="304032"/>
                </a:lnTo>
                <a:lnTo>
                  <a:pt x="433304" y="251735"/>
                </a:lnTo>
                <a:lnTo>
                  <a:pt x="429205" y="196345"/>
                </a:lnTo>
                <a:lnTo>
                  <a:pt x="415960" y="142683"/>
                </a:lnTo>
                <a:lnTo>
                  <a:pt x="397366" y="113896"/>
                </a:lnTo>
                <a:lnTo>
                  <a:pt x="337845" y="53455"/>
                </a:lnTo>
                <a:lnTo>
                  <a:pt x="297784" y="30317"/>
                </a:lnTo>
                <a:lnTo>
                  <a:pt x="235074" y="7216"/>
                </a:lnTo>
                <a:lnTo>
                  <a:pt x="20353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6688804" y="379025"/>
            <a:ext cx="299551" cy="397205"/>
          </a:xfrm>
          <a:custGeom>
            <a:avLst/>
            <a:gdLst/>
            <a:ahLst/>
            <a:cxnLst/>
            <a:rect l="0" t="0" r="0" b="0"/>
            <a:pathLst>
              <a:path w="299551" h="397205">
                <a:moveTo>
                  <a:pt x="154719" y="21057"/>
                </a:moveTo>
                <a:lnTo>
                  <a:pt x="115031" y="23397"/>
                </a:lnTo>
                <a:lnTo>
                  <a:pt x="82909" y="37868"/>
                </a:lnTo>
                <a:lnTo>
                  <a:pt x="58053" y="58144"/>
                </a:lnTo>
                <a:lnTo>
                  <a:pt x="37040" y="87028"/>
                </a:lnTo>
                <a:lnTo>
                  <a:pt x="15018" y="146151"/>
                </a:lnTo>
                <a:lnTo>
                  <a:pt x="0" y="202997"/>
                </a:lnTo>
                <a:lnTo>
                  <a:pt x="862" y="239912"/>
                </a:lnTo>
                <a:lnTo>
                  <a:pt x="16045" y="294503"/>
                </a:lnTo>
                <a:lnTo>
                  <a:pt x="46612" y="347402"/>
                </a:lnTo>
                <a:lnTo>
                  <a:pt x="72774" y="373426"/>
                </a:lnTo>
                <a:lnTo>
                  <a:pt x="108343" y="390365"/>
                </a:lnTo>
                <a:lnTo>
                  <a:pt x="154106" y="397204"/>
                </a:lnTo>
                <a:lnTo>
                  <a:pt x="181353" y="392564"/>
                </a:lnTo>
                <a:lnTo>
                  <a:pt x="213303" y="376798"/>
                </a:lnTo>
                <a:lnTo>
                  <a:pt x="237588" y="354190"/>
                </a:lnTo>
                <a:lnTo>
                  <a:pt x="256482" y="325264"/>
                </a:lnTo>
                <a:lnTo>
                  <a:pt x="280751" y="263115"/>
                </a:lnTo>
                <a:lnTo>
                  <a:pt x="297398" y="209388"/>
                </a:lnTo>
                <a:lnTo>
                  <a:pt x="299550" y="170576"/>
                </a:lnTo>
                <a:lnTo>
                  <a:pt x="287279" y="107182"/>
                </a:lnTo>
                <a:lnTo>
                  <a:pt x="265478" y="64716"/>
                </a:lnTo>
                <a:lnTo>
                  <a:pt x="252298" y="47870"/>
                </a:lnTo>
                <a:lnTo>
                  <a:pt x="226135" y="30822"/>
                </a:lnTo>
                <a:lnTo>
                  <a:pt x="170262" y="10890"/>
                </a:lnTo>
                <a:lnTo>
                  <a:pt x="14419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8" name="Group 137"/>
          <p:cNvGrpSpPr/>
          <p:nvPr/>
        </p:nvGrpSpPr>
        <p:grpSpPr>
          <a:xfrm>
            <a:off x="7720883" y="273740"/>
            <a:ext cx="416633" cy="417152"/>
            <a:chOff x="7720883" y="273740"/>
            <a:chExt cx="416633" cy="417152"/>
          </a:xfrm>
        </p:grpSpPr>
        <p:sp>
          <p:nvSpPr>
            <p:cNvPr id="135" name="Freeform 134"/>
            <p:cNvSpPr/>
            <p:nvPr/>
          </p:nvSpPr>
          <p:spPr>
            <a:xfrm>
              <a:off x="8012186" y="389554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10096" y="159756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875316" y="442196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8539" y="3120"/>
                  </a:lnTo>
                  <a:lnTo>
                    <a:pt x="143592" y="14655"/>
                  </a:lnTo>
                  <a:lnTo>
                    <a:pt x="80443" y="27028"/>
                  </a:lnTo>
                  <a:lnTo>
                    <a:pt x="27934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720883" y="273740"/>
              <a:ext cx="416633" cy="417152"/>
            </a:xfrm>
            <a:custGeom>
              <a:avLst/>
              <a:gdLst/>
              <a:ahLst/>
              <a:cxnLst/>
              <a:rect l="0" t="0" r="0" b="0"/>
              <a:pathLst>
                <a:path w="416633" h="417152">
                  <a:moveTo>
                    <a:pt x="164962" y="10529"/>
                  </a:moveTo>
                  <a:lnTo>
                    <a:pt x="124104" y="12869"/>
                  </a:lnTo>
                  <a:lnTo>
                    <a:pt x="72880" y="33435"/>
                  </a:lnTo>
                  <a:lnTo>
                    <a:pt x="51506" y="47615"/>
                  </a:lnTo>
                  <a:lnTo>
                    <a:pt x="34209" y="65616"/>
                  </a:lnTo>
                  <a:lnTo>
                    <a:pt x="8302" y="124469"/>
                  </a:lnTo>
                  <a:lnTo>
                    <a:pt x="0" y="160492"/>
                  </a:lnTo>
                  <a:lnTo>
                    <a:pt x="661" y="200802"/>
                  </a:lnTo>
                  <a:lnTo>
                    <a:pt x="5775" y="256344"/>
                  </a:lnTo>
                  <a:lnTo>
                    <a:pt x="17839" y="298352"/>
                  </a:lnTo>
                  <a:lnTo>
                    <a:pt x="36231" y="334846"/>
                  </a:lnTo>
                  <a:lnTo>
                    <a:pt x="62089" y="362296"/>
                  </a:lnTo>
                  <a:lnTo>
                    <a:pt x="115756" y="399729"/>
                  </a:lnTo>
                  <a:lnTo>
                    <a:pt x="141923" y="411624"/>
                  </a:lnTo>
                  <a:lnTo>
                    <a:pt x="184132" y="417151"/>
                  </a:lnTo>
                  <a:lnTo>
                    <a:pt x="247084" y="409131"/>
                  </a:lnTo>
                  <a:lnTo>
                    <a:pt x="287560" y="396525"/>
                  </a:lnTo>
                  <a:lnTo>
                    <a:pt x="351026" y="357657"/>
                  </a:lnTo>
                  <a:lnTo>
                    <a:pt x="381869" y="324242"/>
                  </a:lnTo>
                  <a:lnTo>
                    <a:pt x="402086" y="282677"/>
                  </a:lnTo>
                  <a:lnTo>
                    <a:pt x="414225" y="227500"/>
                  </a:lnTo>
                  <a:lnTo>
                    <a:pt x="416632" y="177762"/>
                  </a:lnTo>
                  <a:lnTo>
                    <a:pt x="414856" y="144516"/>
                  </a:lnTo>
                  <a:lnTo>
                    <a:pt x="394651" y="88165"/>
                  </a:lnTo>
                  <a:lnTo>
                    <a:pt x="368130" y="48481"/>
                  </a:lnTo>
                  <a:lnTo>
                    <a:pt x="324719" y="19282"/>
                  </a:lnTo>
                  <a:lnTo>
                    <a:pt x="291846" y="6233"/>
                  </a:lnTo>
                  <a:lnTo>
                    <a:pt x="2491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1.6 – Subtracting Integers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</Words>
  <Application>Microsoft Office PowerPoint</Application>
  <PresentationFormat>Custom</PresentationFormat>
  <Paragraphs>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1.5 – Adding Integers</vt:lpstr>
      <vt:lpstr>Slide 2</vt:lpstr>
      <vt:lpstr>Slide 3</vt:lpstr>
      <vt:lpstr>Slide 4</vt:lpstr>
      <vt:lpstr>Slide 5</vt:lpstr>
      <vt:lpstr>Slide 6</vt:lpstr>
      <vt:lpstr>Slide 7</vt:lpstr>
      <vt:lpstr>Slide 8</vt:lpstr>
      <vt:lpstr>1.6 – Subtracting Integers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3</cp:revision>
  <dcterms:created xsi:type="dcterms:W3CDTF">2013-09-06T15:52:56Z</dcterms:created>
  <dcterms:modified xsi:type="dcterms:W3CDTF">2013-09-09T15:00:21Z</dcterms:modified>
</cp:coreProperties>
</file>